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72CD0C-1A6B-4FBE-AC09-11E815207D9A}" v="91" dt="2023-05-14T20:05:18.1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E62E5E-2834-45E7-A166-49CE9970831C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210CDB0-FA50-4E28-8225-771EAFD49CB6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E211ABAD-8E18-41F9-AF99-52F00FDE2CE2}" type="parTrans" cxnId="{E3CDF6AD-DDA0-476A-9A0D-1DFF997D944A}">
      <dgm:prSet/>
      <dgm:spPr/>
      <dgm:t>
        <a:bodyPr/>
        <a:lstStyle/>
        <a:p>
          <a:endParaRPr lang="en-US"/>
        </a:p>
      </dgm:t>
    </dgm:pt>
    <dgm:pt modelId="{8B6FBA1F-FD21-4B09-9BD6-87CE6507C9EA}" type="sibTrans" cxnId="{E3CDF6AD-DDA0-476A-9A0D-1DFF997D944A}">
      <dgm:prSet/>
      <dgm:spPr/>
      <dgm:t>
        <a:bodyPr/>
        <a:lstStyle/>
        <a:p>
          <a:endParaRPr lang="en-US"/>
        </a:p>
      </dgm:t>
    </dgm:pt>
    <dgm:pt modelId="{65106F51-24CC-43BB-B215-0F0A710ADC81}">
      <dgm:prSet/>
      <dgm:spPr/>
      <dgm:t>
        <a:bodyPr/>
        <a:lstStyle/>
        <a:p>
          <a:r>
            <a:rPr lang="en-US" dirty="0"/>
            <a:t>Main Part</a:t>
          </a:r>
        </a:p>
      </dgm:t>
    </dgm:pt>
    <dgm:pt modelId="{E6EF84B0-77B9-4F46-A427-06F125574925}" type="parTrans" cxnId="{BD904E54-2262-4106-B1B0-2803CF645B7A}">
      <dgm:prSet/>
      <dgm:spPr/>
      <dgm:t>
        <a:bodyPr/>
        <a:lstStyle/>
        <a:p>
          <a:endParaRPr lang="en-US"/>
        </a:p>
      </dgm:t>
    </dgm:pt>
    <dgm:pt modelId="{C25F3D60-0733-4EFC-9841-CB887FA4992F}" type="sibTrans" cxnId="{BD904E54-2262-4106-B1B0-2803CF645B7A}">
      <dgm:prSet/>
      <dgm:spPr/>
      <dgm:t>
        <a:bodyPr/>
        <a:lstStyle/>
        <a:p>
          <a:endParaRPr lang="en-US"/>
        </a:p>
      </dgm:t>
    </dgm:pt>
    <dgm:pt modelId="{B14C4679-C4BD-417F-A39A-F207FC1798DB}">
      <dgm:prSet/>
      <dgm:spPr/>
      <dgm:t>
        <a:bodyPr/>
        <a:lstStyle/>
        <a:p>
          <a:r>
            <a:rPr lang="en-US" dirty="0"/>
            <a:t>The Big Bang Theory</a:t>
          </a:r>
        </a:p>
      </dgm:t>
    </dgm:pt>
    <dgm:pt modelId="{7351A859-8257-4E7D-BCEC-7CDFF2A7FF90}" type="parTrans" cxnId="{EA80020B-EE4D-4747-884B-B0B637116FB4}">
      <dgm:prSet/>
      <dgm:spPr/>
      <dgm:t>
        <a:bodyPr/>
        <a:lstStyle/>
        <a:p>
          <a:endParaRPr lang="en-US"/>
        </a:p>
      </dgm:t>
    </dgm:pt>
    <dgm:pt modelId="{7157B381-6DB5-44CA-B4FB-64024DA98CC3}" type="sibTrans" cxnId="{EA80020B-EE4D-4747-884B-B0B637116FB4}">
      <dgm:prSet/>
      <dgm:spPr/>
      <dgm:t>
        <a:bodyPr/>
        <a:lstStyle/>
        <a:p>
          <a:endParaRPr lang="en-US"/>
        </a:p>
      </dgm:t>
    </dgm:pt>
    <dgm:pt modelId="{C530666C-331B-42FA-B26F-C1EA92113F08}">
      <dgm:prSet/>
      <dgm:spPr/>
      <dgm:t>
        <a:bodyPr/>
        <a:lstStyle/>
        <a:p>
          <a:r>
            <a:rPr lang="en-US" dirty="0"/>
            <a:t>Dark Ages</a:t>
          </a:r>
        </a:p>
      </dgm:t>
    </dgm:pt>
    <dgm:pt modelId="{40D91360-50F0-4D2F-B8C6-0CFE26C5C1B2}" type="parTrans" cxnId="{BA2489F2-3603-439E-86B6-D7905901559D}">
      <dgm:prSet/>
      <dgm:spPr/>
      <dgm:t>
        <a:bodyPr/>
        <a:lstStyle/>
        <a:p>
          <a:endParaRPr lang="en-US"/>
        </a:p>
      </dgm:t>
    </dgm:pt>
    <dgm:pt modelId="{43E910E7-DE41-4908-8EE7-BFC2DA5D8B86}" type="sibTrans" cxnId="{BA2489F2-3603-439E-86B6-D7905901559D}">
      <dgm:prSet/>
      <dgm:spPr/>
      <dgm:t>
        <a:bodyPr/>
        <a:lstStyle/>
        <a:p>
          <a:endParaRPr lang="en-US"/>
        </a:p>
      </dgm:t>
    </dgm:pt>
    <dgm:pt modelId="{63248807-DECD-4468-B66F-DA231F429E53}">
      <dgm:prSet/>
      <dgm:spPr/>
      <dgm:t>
        <a:bodyPr/>
        <a:lstStyle/>
        <a:p>
          <a:r>
            <a:rPr lang="en-US" dirty="0"/>
            <a:t>Star Formation</a:t>
          </a:r>
        </a:p>
      </dgm:t>
    </dgm:pt>
    <dgm:pt modelId="{739F4F93-A106-4CAC-A5CA-8F594E65348D}" type="parTrans" cxnId="{136F590D-B6BE-468A-BF71-475F7B2AC45E}">
      <dgm:prSet/>
      <dgm:spPr/>
      <dgm:t>
        <a:bodyPr/>
        <a:lstStyle/>
        <a:p>
          <a:endParaRPr lang="en-US"/>
        </a:p>
      </dgm:t>
    </dgm:pt>
    <dgm:pt modelId="{25505BD0-1FC4-460E-8340-CA973EC21982}" type="sibTrans" cxnId="{136F590D-B6BE-468A-BF71-475F7B2AC45E}">
      <dgm:prSet/>
      <dgm:spPr/>
      <dgm:t>
        <a:bodyPr/>
        <a:lstStyle/>
        <a:p>
          <a:endParaRPr lang="en-US"/>
        </a:p>
      </dgm:t>
    </dgm:pt>
    <dgm:pt modelId="{8CE3B081-C4AA-41D1-80E9-6AFD9F493DDB}">
      <dgm:prSet/>
      <dgm:spPr/>
      <dgm:t>
        <a:bodyPr/>
        <a:lstStyle/>
        <a:p>
          <a:r>
            <a:rPr lang="en-US" dirty="0"/>
            <a:t>Galaxy Formation</a:t>
          </a:r>
        </a:p>
      </dgm:t>
    </dgm:pt>
    <dgm:pt modelId="{B1CDABB4-6266-4F82-9EB8-CB81B8723CDA}" type="parTrans" cxnId="{5D84291B-3D81-4E81-8577-B7AF8AD324F0}">
      <dgm:prSet/>
      <dgm:spPr/>
      <dgm:t>
        <a:bodyPr/>
        <a:lstStyle/>
        <a:p>
          <a:endParaRPr lang="en-US"/>
        </a:p>
      </dgm:t>
    </dgm:pt>
    <dgm:pt modelId="{B81C9016-858F-4852-9B74-3B9BAA4A3BFF}" type="sibTrans" cxnId="{5D84291B-3D81-4E81-8577-B7AF8AD324F0}">
      <dgm:prSet/>
      <dgm:spPr/>
      <dgm:t>
        <a:bodyPr/>
        <a:lstStyle/>
        <a:p>
          <a:endParaRPr lang="en-US"/>
        </a:p>
      </dgm:t>
    </dgm:pt>
    <dgm:pt modelId="{BA012A2D-2A9C-481B-A29F-1816D7CEF993}">
      <dgm:prSet/>
      <dgm:spPr/>
      <dgm:t>
        <a:bodyPr/>
        <a:lstStyle/>
        <a:p>
          <a:r>
            <a:rPr lang="en-US" dirty="0"/>
            <a:t>Black Holes</a:t>
          </a:r>
        </a:p>
      </dgm:t>
    </dgm:pt>
    <dgm:pt modelId="{B0FC40F4-2869-4421-B5C2-C4088335AF6A}" type="parTrans" cxnId="{E332FB7A-68AF-4049-AFD1-9D911D93C13D}">
      <dgm:prSet/>
      <dgm:spPr/>
      <dgm:t>
        <a:bodyPr/>
        <a:lstStyle/>
        <a:p>
          <a:endParaRPr lang="en-US"/>
        </a:p>
      </dgm:t>
    </dgm:pt>
    <dgm:pt modelId="{AB347C8E-5C9A-4061-89BD-C208CCF3BFC2}" type="sibTrans" cxnId="{E332FB7A-68AF-4049-AFD1-9D911D93C13D}">
      <dgm:prSet/>
      <dgm:spPr/>
      <dgm:t>
        <a:bodyPr/>
        <a:lstStyle/>
        <a:p>
          <a:endParaRPr lang="en-US"/>
        </a:p>
      </dgm:t>
    </dgm:pt>
    <dgm:pt modelId="{FD8B4EDA-3FC5-4DE6-9E68-0702FB4864F5}">
      <dgm:prSet/>
      <dgm:spPr/>
      <dgm:t>
        <a:bodyPr/>
        <a:lstStyle/>
        <a:p>
          <a:endParaRPr lang="en-US" dirty="0"/>
        </a:p>
      </dgm:t>
    </dgm:pt>
    <dgm:pt modelId="{985E9C2E-5D55-44AF-A9F3-C3D3B54B17C5}" type="parTrans" cxnId="{C2ED2481-52DB-43B9-8F17-429417855DE2}">
      <dgm:prSet/>
      <dgm:spPr/>
      <dgm:t>
        <a:bodyPr/>
        <a:lstStyle/>
        <a:p>
          <a:endParaRPr lang="en-US"/>
        </a:p>
      </dgm:t>
    </dgm:pt>
    <dgm:pt modelId="{D85944F5-5FEC-458C-AB61-E03956836EBE}" type="sibTrans" cxnId="{C2ED2481-52DB-43B9-8F17-429417855DE2}">
      <dgm:prSet/>
      <dgm:spPr/>
      <dgm:t>
        <a:bodyPr/>
        <a:lstStyle/>
        <a:p>
          <a:endParaRPr lang="en-US"/>
        </a:p>
      </dgm:t>
    </dgm:pt>
    <dgm:pt modelId="{A274F553-993D-42F0-BE54-2C0E99A28E43}">
      <dgm:prSet/>
      <dgm:spPr/>
      <dgm:t>
        <a:bodyPr/>
        <a:lstStyle/>
        <a:p>
          <a:r>
            <a:rPr lang="en-US" dirty="0"/>
            <a:t>Expansion Theory</a:t>
          </a:r>
        </a:p>
      </dgm:t>
    </dgm:pt>
    <dgm:pt modelId="{F891BE24-B10B-42A8-A6F7-A771CC1391F9}" type="parTrans" cxnId="{3D306E3D-0F45-408D-8550-DB63AED7F0F1}">
      <dgm:prSet/>
      <dgm:spPr/>
      <dgm:t>
        <a:bodyPr/>
        <a:lstStyle/>
        <a:p>
          <a:endParaRPr lang="en-US"/>
        </a:p>
      </dgm:t>
    </dgm:pt>
    <dgm:pt modelId="{48D86D61-A37F-4D43-8668-11585FFB6837}" type="sibTrans" cxnId="{3D306E3D-0F45-408D-8550-DB63AED7F0F1}">
      <dgm:prSet/>
      <dgm:spPr/>
      <dgm:t>
        <a:bodyPr/>
        <a:lstStyle/>
        <a:p>
          <a:endParaRPr lang="en-US"/>
        </a:p>
      </dgm:t>
    </dgm:pt>
    <dgm:pt modelId="{C56C6ABA-1D59-4423-8B45-5F0A44A28E8E}" type="pres">
      <dgm:prSet presAssocID="{A3E62E5E-2834-45E7-A166-49CE9970831C}" presName="linear" presStyleCnt="0">
        <dgm:presLayoutVars>
          <dgm:dir/>
          <dgm:animLvl val="lvl"/>
          <dgm:resizeHandles val="exact"/>
        </dgm:presLayoutVars>
      </dgm:prSet>
      <dgm:spPr/>
    </dgm:pt>
    <dgm:pt modelId="{94905477-7D22-45F2-94B8-7FD6B2BF126A}" type="pres">
      <dgm:prSet presAssocID="{2210CDB0-FA50-4E28-8225-771EAFD49CB6}" presName="parentLin" presStyleCnt="0"/>
      <dgm:spPr/>
    </dgm:pt>
    <dgm:pt modelId="{5B73DB51-E056-494D-92F7-D6E3C936836B}" type="pres">
      <dgm:prSet presAssocID="{2210CDB0-FA50-4E28-8225-771EAFD49CB6}" presName="parentLeftMargin" presStyleLbl="node1" presStyleIdx="0" presStyleCnt="2"/>
      <dgm:spPr/>
    </dgm:pt>
    <dgm:pt modelId="{0C76B39B-2CCF-4896-AD46-191CD42EDCC4}" type="pres">
      <dgm:prSet presAssocID="{2210CDB0-FA50-4E28-8225-771EAFD49CB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45963B4-F4CE-4A24-86B9-2E91D8EA3846}" type="pres">
      <dgm:prSet presAssocID="{2210CDB0-FA50-4E28-8225-771EAFD49CB6}" presName="negativeSpace" presStyleCnt="0"/>
      <dgm:spPr/>
    </dgm:pt>
    <dgm:pt modelId="{70281592-169B-49BC-A23E-D09174D41E92}" type="pres">
      <dgm:prSet presAssocID="{2210CDB0-FA50-4E28-8225-771EAFD49CB6}" presName="childText" presStyleLbl="conFgAcc1" presStyleIdx="0" presStyleCnt="2">
        <dgm:presLayoutVars>
          <dgm:bulletEnabled val="1"/>
        </dgm:presLayoutVars>
      </dgm:prSet>
      <dgm:spPr/>
    </dgm:pt>
    <dgm:pt modelId="{33572029-31DF-4EB0-9435-A08B549DABAD}" type="pres">
      <dgm:prSet presAssocID="{8B6FBA1F-FD21-4B09-9BD6-87CE6507C9EA}" presName="spaceBetweenRectangles" presStyleCnt="0"/>
      <dgm:spPr/>
    </dgm:pt>
    <dgm:pt modelId="{5A6E9423-1890-4C0F-B32D-4F690B133826}" type="pres">
      <dgm:prSet presAssocID="{65106F51-24CC-43BB-B215-0F0A710ADC81}" presName="parentLin" presStyleCnt="0"/>
      <dgm:spPr/>
    </dgm:pt>
    <dgm:pt modelId="{AFACF3C6-946B-492F-85AB-0600C4C6FBE3}" type="pres">
      <dgm:prSet presAssocID="{65106F51-24CC-43BB-B215-0F0A710ADC81}" presName="parentLeftMargin" presStyleLbl="node1" presStyleIdx="0" presStyleCnt="2"/>
      <dgm:spPr/>
    </dgm:pt>
    <dgm:pt modelId="{D45274F8-0DBD-4B58-9F11-0FDDE5666770}" type="pres">
      <dgm:prSet presAssocID="{65106F51-24CC-43BB-B215-0F0A710ADC8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35907BE-8FBD-40EE-91B9-AC1E8F791E31}" type="pres">
      <dgm:prSet presAssocID="{65106F51-24CC-43BB-B215-0F0A710ADC81}" presName="negativeSpace" presStyleCnt="0"/>
      <dgm:spPr/>
    </dgm:pt>
    <dgm:pt modelId="{4D5E5B1B-D1C3-4AC6-B20C-DC057259BD48}" type="pres">
      <dgm:prSet presAssocID="{65106F51-24CC-43BB-B215-0F0A710ADC8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EA80020B-EE4D-4747-884B-B0B637116FB4}" srcId="{65106F51-24CC-43BB-B215-0F0A710ADC81}" destId="{B14C4679-C4BD-417F-A39A-F207FC1798DB}" srcOrd="0" destOrd="0" parTransId="{7351A859-8257-4E7D-BCEC-7CDFF2A7FF90}" sibTransId="{7157B381-6DB5-44CA-B4FB-64024DA98CC3}"/>
    <dgm:cxn modelId="{136F590D-B6BE-468A-BF71-475F7B2AC45E}" srcId="{65106F51-24CC-43BB-B215-0F0A710ADC81}" destId="{63248807-DECD-4468-B66F-DA231F429E53}" srcOrd="2" destOrd="0" parTransId="{739F4F93-A106-4CAC-A5CA-8F594E65348D}" sibTransId="{25505BD0-1FC4-460E-8340-CA973EC21982}"/>
    <dgm:cxn modelId="{C413D01A-8B09-4B83-ADA8-EB6930FDCA9A}" type="presOf" srcId="{2210CDB0-FA50-4E28-8225-771EAFD49CB6}" destId="{0C76B39B-2CCF-4896-AD46-191CD42EDCC4}" srcOrd="1" destOrd="0" presId="urn:microsoft.com/office/officeart/2005/8/layout/list1"/>
    <dgm:cxn modelId="{5D84291B-3D81-4E81-8577-B7AF8AD324F0}" srcId="{65106F51-24CC-43BB-B215-0F0A710ADC81}" destId="{8CE3B081-C4AA-41D1-80E9-6AFD9F493DDB}" srcOrd="3" destOrd="0" parTransId="{B1CDABB4-6266-4F82-9EB8-CB81B8723CDA}" sibTransId="{B81C9016-858F-4852-9B74-3B9BAA4A3BFF}"/>
    <dgm:cxn modelId="{836A2637-2DBF-4856-AF64-B66AF991C9E6}" type="presOf" srcId="{63248807-DECD-4468-B66F-DA231F429E53}" destId="{4D5E5B1B-D1C3-4AC6-B20C-DC057259BD48}" srcOrd="0" destOrd="2" presId="urn:microsoft.com/office/officeart/2005/8/layout/list1"/>
    <dgm:cxn modelId="{3D306E3D-0F45-408D-8550-DB63AED7F0F1}" srcId="{65106F51-24CC-43BB-B215-0F0A710ADC81}" destId="{A274F553-993D-42F0-BE54-2C0E99A28E43}" srcOrd="5" destOrd="0" parTransId="{F891BE24-B10B-42A8-A6F7-A771CC1391F9}" sibTransId="{48D86D61-A37F-4D43-8668-11585FFB6837}"/>
    <dgm:cxn modelId="{7DCD6341-4644-4798-8D85-A52DC6112A8D}" type="presOf" srcId="{65106F51-24CC-43BB-B215-0F0A710ADC81}" destId="{AFACF3C6-946B-492F-85AB-0600C4C6FBE3}" srcOrd="0" destOrd="0" presId="urn:microsoft.com/office/officeart/2005/8/layout/list1"/>
    <dgm:cxn modelId="{B06FE74E-5BBB-47BA-BEDB-315ECA2A350B}" type="presOf" srcId="{FD8B4EDA-3FC5-4DE6-9E68-0702FB4864F5}" destId="{4D5E5B1B-D1C3-4AC6-B20C-DC057259BD48}" srcOrd="0" destOrd="6" presId="urn:microsoft.com/office/officeart/2005/8/layout/list1"/>
    <dgm:cxn modelId="{548CEF4E-C481-4A84-908C-77BA498AF105}" type="presOf" srcId="{BA012A2D-2A9C-481B-A29F-1816D7CEF993}" destId="{4D5E5B1B-D1C3-4AC6-B20C-DC057259BD48}" srcOrd="0" destOrd="4" presId="urn:microsoft.com/office/officeart/2005/8/layout/list1"/>
    <dgm:cxn modelId="{BD904E54-2262-4106-B1B0-2803CF645B7A}" srcId="{A3E62E5E-2834-45E7-A166-49CE9970831C}" destId="{65106F51-24CC-43BB-B215-0F0A710ADC81}" srcOrd="1" destOrd="0" parTransId="{E6EF84B0-77B9-4F46-A427-06F125574925}" sibTransId="{C25F3D60-0733-4EFC-9841-CB887FA4992F}"/>
    <dgm:cxn modelId="{E332FB7A-68AF-4049-AFD1-9D911D93C13D}" srcId="{65106F51-24CC-43BB-B215-0F0A710ADC81}" destId="{BA012A2D-2A9C-481B-A29F-1816D7CEF993}" srcOrd="4" destOrd="0" parTransId="{B0FC40F4-2869-4421-B5C2-C4088335AF6A}" sibTransId="{AB347C8E-5C9A-4061-89BD-C208CCF3BFC2}"/>
    <dgm:cxn modelId="{6C97017E-5F58-42F7-AFAB-4F197E357B2F}" type="presOf" srcId="{2210CDB0-FA50-4E28-8225-771EAFD49CB6}" destId="{5B73DB51-E056-494D-92F7-D6E3C936836B}" srcOrd="0" destOrd="0" presId="urn:microsoft.com/office/officeart/2005/8/layout/list1"/>
    <dgm:cxn modelId="{C2ED2481-52DB-43B9-8F17-429417855DE2}" srcId="{65106F51-24CC-43BB-B215-0F0A710ADC81}" destId="{FD8B4EDA-3FC5-4DE6-9E68-0702FB4864F5}" srcOrd="6" destOrd="0" parTransId="{985E9C2E-5D55-44AF-A9F3-C3D3B54B17C5}" sibTransId="{D85944F5-5FEC-458C-AB61-E03956836EBE}"/>
    <dgm:cxn modelId="{2E556699-A3A3-48F3-9CE5-C18BDD90273B}" type="presOf" srcId="{65106F51-24CC-43BB-B215-0F0A710ADC81}" destId="{D45274F8-0DBD-4B58-9F11-0FDDE5666770}" srcOrd="1" destOrd="0" presId="urn:microsoft.com/office/officeart/2005/8/layout/list1"/>
    <dgm:cxn modelId="{F8A12DA9-D10A-4F81-8D96-0BEAA388FFB8}" type="presOf" srcId="{A3E62E5E-2834-45E7-A166-49CE9970831C}" destId="{C56C6ABA-1D59-4423-8B45-5F0A44A28E8E}" srcOrd="0" destOrd="0" presId="urn:microsoft.com/office/officeart/2005/8/layout/list1"/>
    <dgm:cxn modelId="{734985AD-B421-47D0-BD4F-9178C76451F5}" type="presOf" srcId="{8CE3B081-C4AA-41D1-80E9-6AFD9F493DDB}" destId="{4D5E5B1B-D1C3-4AC6-B20C-DC057259BD48}" srcOrd="0" destOrd="3" presId="urn:microsoft.com/office/officeart/2005/8/layout/list1"/>
    <dgm:cxn modelId="{E3CDF6AD-DDA0-476A-9A0D-1DFF997D944A}" srcId="{A3E62E5E-2834-45E7-A166-49CE9970831C}" destId="{2210CDB0-FA50-4E28-8225-771EAFD49CB6}" srcOrd="0" destOrd="0" parTransId="{E211ABAD-8E18-41F9-AF99-52F00FDE2CE2}" sibTransId="{8B6FBA1F-FD21-4B09-9BD6-87CE6507C9EA}"/>
    <dgm:cxn modelId="{6FC9C0BC-D19D-462B-BEA1-19D88E2CB2F1}" type="presOf" srcId="{B14C4679-C4BD-417F-A39A-F207FC1798DB}" destId="{4D5E5B1B-D1C3-4AC6-B20C-DC057259BD48}" srcOrd="0" destOrd="0" presId="urn:microsoft.com/office/officeart/2005/8/layout/list1"/>
    <dgm:cxn modelId="{C378CAE9-2B4A-403C-AAED-739659546319}" type="presOf" srcId="{C530666C-331B-42FA-B26F-C1EA92113F08}" destId="{4D5E5B1B-D1C3-4AC6-B20C-DC057259BD48}" srcOrd="0" destOrd="1" presId="urn:microsoft.com/office/officeart/2005/8/layout/list1"/>
    <dgm:cxn modelId="{969D1CEB-1F21-4D57-8644-5D0769856FCC}" type="presOf" srcId="{A274F553-993D-42F0-BE54-2C0E99A28E43}" destId="{4D5E5B1B-D1C3-4AC6-B20C-DC057259BD48}" srcOrd="0" destOrd="5" presId="urn:microsoft.com/office/officeart/2005/8/layout/list1"/>
    <dgm:cxn modelId="{BA2489F2-3603-439E-86B6-D7905901559D}" srcId="{65106F51-24CC-43BB-B215-0F0A710ADC81}" destId="{C530666C-331B-42FA-B26F-C1EA92113F08}" srcOrd="1" destOrd="0" parTransId="{40D91360-50F0-4D2F-B8C6-0CFE26C5C1B2}" sibTransId="{43E910E7-DE41-4908-8EE7-BFC2DA5D8B86}"/>
    <dgm:cxn modelId="{BEC2DDC1-4C84-4388-B8A1-D8C33D1AEB69}" type="presParOf" srcId="{C56C6ABA-1D59-4423-8B45-5F0A44A28E8E}" destId="{94905477-7D22-45F2-94B8-7FD6B2BF126A}" srcOrd="0" destOrd="0" presId="urn:microsoft.com/office/officeart/2005/8/layout/list1"/>
    <dgm:cxn modelId="{FFCAB375-3277-40B5-B724-F6B56019D3FF}" type="presParOf" srcId="{94905477-7D22-45F2-94B8-7FD6B2BF126A}" destId="{5B73DB51-E056-494D-92F7-D6E3C936836B}" srcOrd="0" destOrd="0" presId="urn:microsoft.com/office/officeart/2005/8/layout/list1"/>
    <dgm:cxn modelId="{F548ED35-55E5-4D94-AE93-B8459CCDF772}" type="presParOf" srcId="{94905477-7D22-45F2-94B8-7FD6B2BF126A}" destId="{0C76B39B-2CCF-4896-AD46-191CD42EDCC4}" srcOrd="1" destOrd="0" presId="urn:microsoft.com/office/officeart/2005/8/layout/list1"/>
    <dgm:cxn modelId="{66AA43D4-71F5-4CC4-BF41-7D6BBD17C998}" type="presParOf" srcId="{C56C6ABA-1D59-4423-8B45-5F0A44A28E8E}" destId="{545963B4-F4CE-4A24-86B9-2E91D8EA3846}" srcOrd="1" destOrd="0" presId="urn:microsoft.com/office/officeart/2005/8/layout/list1"/>
    <dgm:cxn modelId="{0E718D12-F2D4-4C1F-83FC-1A72339CF76F}" type="presParOf" srcId="{C56C6ABA-1D59-4423-8B45-5F0A44A28E8E}" destId="{70281592-169B-49BC-A23E-D09174D41E92}" srcOrd="2" destOrd="0" presId="urn:microsoft.com/office/officeart/2005/8/layout/list1"/>
    <dgm:cxn modelId="{315D893F-7E45-4CE7-9725-20469407C3A0}" type="presParOf" srcId="{C56C6ABA-1D59-4423-8B45-5F0A44A28E8E}" destId="{33572029-31DF-4EB0-9435-A08B549DABAD}" srcOrd="3" destOrd="0" presId="urn:microsoft.com/office/officeart/2005/8/layout/list1"/>
    <dgm:cxn modelId="{E6B607AD-7C24-474E-A27A-996DB84FC3D4}" type="presParOf" srcId="{C56C6ABA-1D59-4423-8B45-5F0A44A28E8E}" destId="{5A6E9423-1890-4C0F-B32D-4F690B133826}" srcOrd="4" destOrd="0" presId="urn:microsoft.com/office/officeart/2005/8/layout/list1"/>
    <dgm:cxn modelId="{BFA007D7-EB8C-4C9E-A5A3-402A9B9540C3}" type="presParOf" srcId="{5A6E9423-1890-4C0F-B32D-4F690B133826}" destId="{AFACF3C6-946B-492F-85AB-0600C4C6FBE3}" srcOrd="0" destOrd="0" presId="urn:microsoft.com/office/officeart/2005/8/layout/list1"/>
    <dgm:cxn modelId="{909D8AC9-0024-4BF1-892C-BC113FF99AEE}" type="presParOf" srcId="{5A6E9423-1890-4C0F-B32D-4F690B133826}" destId="{D45274F8-0DBD-4B58-9F11-0FDDE5666770}" srcOrd="1" destOrd="0" presId="urn:microsoft.com/office/officeart/2005/8/layout/list1"/>
    <dgm:cxn modelId="{493E0E99-B801-49A9-9844-63ED63FF2E9D}" type="presParOf" srcId="{C56C6ABA-1D59-4423-8B45-5F0A44A28E8E}" destId="{F35907BE-8FBD-40EE-91B9-AC1E8F791E31}" srcOrd="5" destOrd="0" presId="urn:microsoft.com/office/officeart/2005/8/layout/list1"/>
    <dgm:cxn modelId="{42834113-DB01-49AB-8EF7-0C7D3225CA8C}" type="presParOf" srcId="{C56C6ABA-1D59-4423-8B45-5F0A44A28E8E}" destId="{4D5E5B1B-D1C3-4AC6-B20C-DC057259BD4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281592-169B-49BC-A23E-D09174D41E92}">
      <dsp:nvSpPr>
        <dsp:cNvPr id="0" name=""/>
        <dsp:cNvSpPr/>
      </dsp:nvSpPr>
      <dsp:spPr>
        <a:xfrm>
          <a:off x="0" y="284507"/>
          <a:ext cx="484001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76B39B-2CCF-4896-AD46-191CD42EDCC4}">
      <dsp:nvSpPr>
        <dsp:cNvPr id="0" name=""/>
        <dsp:cNvSpPr/>
      </dsp:nvSpPr>
      <dsp:spPr>
        <a:xfrm>
          <a:off x="242000" y="4067"/>
          <a:ext cx="3388007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59" tIns="0" rIns="12805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Introduction</a:t>
          </a:r>
        </a:p>
      </dsp:txBody>
      <dsp:txXfrm>
        <a:off x="269380" y="31447"/>
        <a:ext cx="3333247" cy="506120"/>
      </dsp:txXfrm>
    </dsp:sp>
    <dsp:sp modelId="{4D5E5B1B-D1C3-4AC6-B20C-DC057259BD48}">
      <dsp:nvSpPr>
        <dsp:cNvPr id="0" name=""/>
        <dsp:cNvSpPr/>
      </dsp:nvSpPr>
      <dsp:spPr>
        <a:xfrm>
          <a:off x="0" y="1146347"/>
          <a:ext cx="4840010" cy="2693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5639" tIns="395732" rIns="375639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The Big Bang Theory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Dark Ages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Star Formation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Galaxy Formation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Black Holes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Expansion Theory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 dirty="0"/>
        </a:p>
      </dsp:txBody>
      <dsp:txXfrm>
        <a:off x="0" y="1146347"/>
        <a:ext cx="4840010" cy="2693250"/>
      </dsp:txXfrm>
    </dsp:sp>
    <dsp:sp modelId="{D45274F8-0DBD-4B58-9F11-0FDDE5666770}">
      <dsp:nvSpPr>
        <dsp:cNvPr id="0" name=""/>
        <dsp:cNvSpPr/>
      </dsp:nvSpPr>
      <dsp:spPr>
        <a:xfrm>
          <a:off x="242000" y="865907"/>
          <a:ext cx="3388007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59" tIns="0" rIns="12805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Main Part</a:t>
          </a:r>
        </a:p>
      </dsp:txBody>
      <dsp:txXfrm>
        <a:off x="269380" y="893287"/>
        <a:ext cx="3333247" cy="50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g>
</file>

<file path=ppt/media/image13.jpeg>
</file>

<file path=ppt/media/image14.jpeg>
</file>

<file path=ppt/media/image15.jpg>
</file>

<file path=ppt/media/image16.png>
</file>

<file path=ppt/media/image17.png>
</file>

<file path=ppt/media/image18.jpg>
</file>

<file path=ppt/media/image19.jp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86662-402D-D36C-0AFB-1B45174E14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CDE9D6-71E3-7E03-4C97-5392055CCA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9D70D-CE06-C93D-86FC-ACA5682B8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65586-9690-C381-AFF9-53C73C463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F2CEA-E073-A434-5FCC-4AD836E50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745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AF09-EAA3-E8D3-42F6-93464D4BD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B0AD20-32E1-303B-DE6F-7F6322862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CD562-E1EC-BD50-5906-C81D27943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3620E-1D44-D546-3CBF-79E9F0A4F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A7D62-E0A1-3C0E-8207-4271E2A73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264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FBDBBC-43B6-8298-D07E-C54CE63517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B9403-AFD8-A343-F10A-D3D2B152B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A3363-DCC0-71B2-EA2B-A38149C2D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B5618-BB7A-1AFF-47A8-099080C18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BB32B-80D4-C9EA-1EDD-71DADBB10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2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AB97E-DB5E-B6CA-E06C-9E961C14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D979C-A829-90B8-4E09-BBA21599C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E34FF-1A42-4B6E-B4FB-9C2F6BA85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872C2-4E5A-EFCC-A0A0-B2689F1B9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B11C4-04B9-79D0-730F-5F2E640EF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68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B178-1EC0-9BD7-4F9E-2E16D7B8B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79CD2-1140-1CE2-E379-D8D99CF72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67621-704D-6BD4-1125-8669E1EAC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DAE24-D9C0-B665-C3AC-63CEDEA4C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8AFD0D-574C-065C-CEDD-CD7F0CD8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60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A0EAF-B5E4-D958-03C7-A8F863B2B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2828A-6E24-E832-1C07-8FB54241BA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25808-6B8F-562A-CE82-F4C30DB27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9FCBAE-2541-1BE8-3458-CC539CE99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42B22F-B205-D751-E4F8-8D43075C8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1600F-5E5D-EC1A-0432-06427DE3E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6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0DE4A-7024-FF2C-EC51-BC8118E63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2E7B7-282E-F751-1921-818612AD3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56EEC4-E6DF-5E7A-7D89-C24EB2CF4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58D933-46CE-B3BE-B409-5FBFC51C32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A46BAE-F0C6-72C6-4B83-C5BBEC09BC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F9F432-6217-1FF8-66F4-134468E13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F1F795-2002-1694-BDFA-0A95D28C2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BB4161-A022-DC0E-2791-FF2E55E02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49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1E8A4-9A35-8A38-9D31-F23BDF329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A4FBC7-336A-0586-ECDD-7442533E7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93728-0C72-1F93-84C8-4FA09ABA7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C8F428-31C2-7034-BE6D-98C28622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442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A46B4B-F4DB-33D9-50CD-B73075095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C710DE-313F-24EA-1E8E-66DB59FC2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850A9-1A0C-A5A1-10E4-507A48E81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20874-590F-6D33-974E-7F0E1A6CB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21838-AA5C-441E-7DF4-46EAE3C97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9710E-6DC1-C3A3-7152-DDD0409476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C7CAF9-16B6-0742-5065-A543ECFCC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7AC92-CF89-BCD3-5AEA-CCA0D3CB7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7D3EC9-8AA3-0AB4-96F7-9B256C8B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96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E78DD-2A7E-7199-61F0-2AB5574A5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C61152-E9E8-8837-10EC-04DB45DD24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B209B5-9D63-8E6D-072A-14CAEB201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1BB998-47AB-F246-0F88-946A23E31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F4A74-5734-92ED-8F09-22DE6EE88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ABF08-6041-A1DA-69C0-51665F98A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85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E2142C-EB36-14AF-1924-7A7671405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821038-8185-14D8-0901-D18910C627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F8334-7D2F-AF92-FBD1-CC1ED5AF36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E3852-B908-4D51-8B57-976CCE6AC950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B923B-1FE1-38AF-C252-B57B7AF736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F7D1D-4413-3752-2ED8-A9A2BDC64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D0E06-703D-443B-92CB-20D7E3CC7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12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23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4" descr="Massive planets orbiting a bright space">
            <a:extLst>
              <a:ext uri="{FF2B5EF4-FFF2-40B4-BE49-F238E27FC236}">
                <a16:creationId xmlns:a16="http://schemas.microsoft.com/office/drawing/2014/main" id="{B3B77512-4126-40AD-BF89-4E7B3E8AF1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26" r="26640" b="628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59" name="Rectangle 25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25BD31-786C-2AA5-4F61-AF149EB9E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72" y="1122363"/>
            <a:ext cx="5769428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latin typeface="Adobe Gurmukhi" panose="01010101010101010101" pitchFamily="50" charset="0"/>
                <a:cs typeface="Adobe Gurmukhi" panose="01010101010101010101" pitchFamily="50" charset="0"/>
              </a:rPr>
              <a:t>Evaluation of Universe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CF4225-9C18-1623-4BBE-7E9087A68A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719" y="4688438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latin typeface="Adobe Gurmukhi" panose="01010101010101010101" pitchFamily="50" charset="0"/>
                <a:cs typeface="Adobe Gurmukhi" panose="01010101010101010101" pitchFamily="50" charset="0"/>
              </a:rPr>
              <a:t>Amir Ali</a:t>
            </a:r>
          </a:p>
        </p:txBody>
      </p:sp>
      <p:sp>
        <p:nvSpPr>
          <p:cNvPr id="60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1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7142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4A7BD3-670D-CDE5-08C3-5AB18C197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/>
              <a:t>Common Misconceptions</a:t>
            </a:r>
          </a:p>
        </p:txBody>
      </p:sp>
      <p:pic>
        <p:nvPicPr>
          <p:cNvPr id="5" name="Picture 4" descr="A picture containing text, screenshot, circle, astronomy&#10;&#10;Description automatically generated">
            <a:extLst>
              <a:ext uri="{FF2B5EF4-FFF2-40B4-BE49-F238E27FC236}">
                <a16:creationId xmlns:a16="http://schemas.microsoft.com/office/drawing/2014/main" id="{B417881E-FEAB-8F2E-A77F-A047F42892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870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F6D9F-B0B6-9C05-56AC-FB2790D1A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 dirty="0"/>
              <a:t>People often tend to think of a giant explosion when really the Big Bang was and continues to be an expansion.</a:t>
            </a:r>
          </a:p>
          <a:p>
            <a:r>
              <a:rPr lang="en-US" sz="2000" dirty="0"/>
              <a:t>Instead of thinking of it  as a balloon popping; imagine it as a balloon expanding and filling with air continuing on and on to the size of our universe.</a:t>
            </a:r>
          </a:p>
        </p:txBody>
      </p:sp>
    </p:spTree>
    <p:extLst>
      <p:ext uri="{BB962C8B-B14F-4D97-AF65-F5344CB8AC3E}">
        <p14:creationId xmlns:p14="http://schemas.microsoft.com/office/powerpoint/2010/main" val="3649925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5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A2DB1-9C39-DB06-4234-9A52E8A3F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Dark Ages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C16A3-6B33-7777-2693-DCD61AC79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797" y="1747510"/>
            <a:ext cx="5538853" cy="4939040"/>
          </a:xfrm>
        </p:spPr>
        <p:txBody>
          <a:bodyPr>
            <a:noAutofit/>
          </a:bodyPr>
          <a:lstStyle/>
          <a:p>
            <a:r>
              <a:rPr lang="en-US" sz="2500" dirty="0"/>
              <a:t>What is Dark Ages?</a:t>
            </a:r>
          </a:p>
          <a:p>
            <a:r>
              <a:rPr lang="en-US" sz="2500" dirty="0"/>
              <a:t>Duration</a:t>
            </a:r>
          </a:p>
          <a:p>
            <a:r>
              <a:rPr lang="en-US" sz="2500" dirty="0"/>
              <a:t>Cause</a:t>
            </a:r>
          </a:p>
          <a:p>
            <a:r>
              <a:rPr lang="en-US" sz="2500" dirty="0"/>
              <a:t>Formation of Neutral Hydrogen</a:t>
            </a:r>
          </a:p>
          <a:p>
            <a:r>
              <a:rPr lang="en-US" sz="2500" dirty="0"/>
              <a:t>Dark and Lightless Universe</a:t>
            </a:r>
          </a:p>
          <a:p>
            <a:r>
              <a:rPr lang="en-US" sz="2500" dirty="0"/>
              <a:t>Observational challenge</a:t>
            </a:r>
          </a:p>
          <a:p>
            <a:r>
              <a:rPr lang="en-US" sz="2500" dirty="0"/>
              <a:t>End of the Dark Ages</a:t>
            </a:r>
          </a:p>
          <a:p>
            <a:r>
              <a:rPr lang="en-US" sz="2500" dirty="0"/>
              <a:t>Importance of Studying the Dark Ages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3C62331F-1205-6598-9BBE-27447AE00E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57" r="3233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63980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20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D3E7D-12FA-3265-1D69-E4F5FD5C8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/>
              <a:t>First Star Appear</a:t>
            </a:r>
          </a:p>
        </p:txBody>
      </p:sp>
      <p:pic>
        <p:nvPicPr>
          <p:cNvPr id="5" name="Picture 4" descr="A picture containing space, outer space, star, astronomy&#10;&#10;Description automatically generated">
            <a:extLst>
              <a:ext uri="{FF2B5EF4-FFF2-40B4-BE49-F238E27FC236}">
                <a16:creationId xmlns:a16="http://schemas.microsoft.com/office/drawing/2014/main" id="{D745C21F-BA6A-7360-756F-6058230F57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6" r="25265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E4992-C4DC-0C68-B0D0-ED6FAD80D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1700" dirty="0"/>
              <a:t>The first stars in the universe formed during the cosmic dawn, after the Dark Ages.</a:t>
            </a:r>
          </a:p>
          <a:p>
            <a:r>
              <a:rPr lang="en-US" sz="1700" dirty="0"/>
              <a:t>They are estimated to have formed about 100 to 200 million years after the Big Bang.</a:t>
            </a:r>
          </a:p>
          <a:p>
            <a:r>
              <a:rPr lang="en-US" sz="1700" dirty="0"/>
              <a:t>These stars were likely massive and short-lived.</a:t>
            </a:r>
          </a:p>
          <a:p>
            <a:r>
              <a:rPr lang="en-US" sz="1700" dirty="0"/>
              <a:t>Their explosive deaths contributed to the enrichment of the universe with heavier elements.</a:t>
            </a:r>
          </a:p>
          <a:p>
            <a:r>
              <a:rPr lang="en-US" sz="1700" dirty="0"/>
              <a:t>The study of the first stars is important for understanding the early universe, the formation of galaxies, and the nature of dark matter and dark energy.</a:t>
            </a:r>
          </a:p>
        </p:txBody>
      </p:sp>
    </p:spTree>
    <p:extLst>
      <p:ext uri="{BB962C8B-B14F-4D97-AF65-F5344CB8AC3E}">
        <p14:creationId xmlns:p14="http://schemas.microsoft.com/office/powerpoint/2010/main" val="1300265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0DFA0FD-AB28-4B25-B870-4D2BBC35B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FB22EE-1CA4-5031-CBE0-FFE7C7050C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38263" r="9292"/>
          <a:stretch/>
        </p:blipFill>
        <p:spPr>
          <a:xfrm>
            <a:off x="5833976" y="10"/>
            <a:ext cx="6394152" cy="685799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D628DFB-9CD1-4E2B-8B44-9FDF7E80F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79564" y="0"/>
            <a:ext cx="6648564" cy="6858000"/>
            <a:chOff x="5705128" y="0"/>
            <a:chExt cx="6648564" cy="685800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CB07514-66C4-498E-85FA-6CCDFB253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8018" y="0"/>
              <a:ext cx="6485674" cy="6858000"/>
            </a:xfrm>
            <a:custGeom>
              <a:avLst/>
              <a:gdLst>
                <a:gd name="connsiteX0" fmla="*/ 1720317 w 6237794"/>
                <a:gd name="connsiteY0" fmla="*/ 0 h 6858000"/>
                <a:gd name="connsiteX1" fmla="*/ 2433560 w 6237794"/>
                <a:gd name="connsiteY1" fmla="*/ 0 h 6858000"/>
                <a:gd name="connsiteX2" fmla="*/ 2351473 w 6237794"/>
                <a:gd name="connsiteY2" fmla="*/ 41605 h 6858000"/>
                <a:gd name="connsiteX3" fmla="*/ 1473152 w 6237794"/>
                <a:gd name="connsiteY3" fmla="*/ 667521 h 6858000"/>
                <a:gd name="connsiteX4" fmla="*/ 982876 w 6237794"/>
                <a:gd name="connsiteY4" fmla="*/ 1193803 h 6858000"/>
                <a:gd name="connsiteX5" fmla="*/ 595242 w 6237794"/>
                <a:gd name="connsiteY5" fmla="*/ 1798192 h 6858000"/>
                <a:gd name="connsiteX6" fmla="*/ 332174 w 6237794"/>
                <a:gd name="connsiteY6" fmla="*/ 2466315 h 6858000"/>
                <a:gd name="connsiteX7" fmla="*/ 236500 w 6237794"/>
                <a:gd name="connsiteY7" fmla="*/ 3178573 h 6858000"/>
                <a:gd name="connsiteX8" fmla="*/ 276860 w 6237794"/>
                <a:gd name="connsiteY8" fmla="*/ 3527298 h 6858000"/>
                <a:gd name="connsiteX9" fmla="*/ 396054 w 6237794"/>
                <a:gd name="connsiteY9" fmla="*/ 3853520 h 6858000"/>
                <a:gd name="connsiteX10" fmla="*/ 479243 w 6237794"/>
                <a:gd name="connsiteY10" fmla="*/ 4007121 h 6858000"/>
                <a:gd name="connsiteX11" fmla="*/ 574772 w 6237794"/>
                <a:gd name="connsiteY11" fmla="*/ 4155787 h 6858000"/>
                <a:gd name="connsiteX12" fmla="*/ 795447 w 6237794"/>
                <a:gd name="connsiteY12" fmla="*/ 4443100 h 6858000"/>
                <a:gd name="connsiteX13" fmla="*/ 1034270 w 6237794"/>
                <a:gd name="connsiteY13" fmla="*/ 4732591 h 6858000"/>
                <a:gd name="connsiteX14" fmla="*/ 1153028 w 6237794"/>
                <a:gd name="connsiteY14" fmla="*/ 4883725 h 6858000"/>
                <a:gd name="connsiteX15" fmla="*/ 1210084 w 6237794"/>
                <a:gd name="connsiteY15" fmla="*/ 4957912 h 6858000"/>
                <a:gd name="connsiteX16" fmla="*/ 1265979 w 6237794"/>
                <a:gd name="connsiteY16" fmla="*/ 5028906 h 6858000"/>
                <a:gd name="connsiteX17" fmla="*/ 1746238 w 6237794"/>
                <a:gd name="connsiteY17" fmla="*/ 5553590 h 6858000"/>
                <a:gd name="connsiteX18" fmla="*/ 2001611 w 6237794"/>
                <a:gd name="connsiteY18" fmla="*/ 5789654 h 6858000"/>
                <a:gd name="connsiteX19" fmla="*/ 2269035 w 6237794"/>
                <a:gd name="connsiteY19" fmla="*/ 6007280 h 6858000"/>
                <a:gd name="connsiteX20" fmla="*/ 2866455 w 6237794"/>
                <a:gd name="connsiteY20" fmla="*/ 6351505 h 6858000"/>
                <a:gd name="connsiteX21" fmla="*/ 3200661 w 6237794"/>
                <a:gd name="connsiteY21" fmla="*/ 6448777 h 6858000"/>
                <a:gd name="connsiteX22" fmla="*/ 3286318 w 6237794"/>
                <a:gd name="connsiteY22" fmla="*/ 6465908 h 6858000"/>
                <a:gd name="connsiteX23" fmla="*/ 3372701 w 6237794"/>
                <a:gd name="connsiteY23" fmla="*/ 6480281 h 6858000"/>
                <a:gd name="connsiteX24" fmla="*/ 3547063 w 6237794"/>
                <a:gd name="connsiteY24" fmla="*/ 6500896 h 6858000"/>
                <a:gd name="connsiteX25" fmla="*/ 3634753 w 6237794"/>
                <a:gd name="connsiteY25" fmla="*/ 6507575 h 6858000"/>
                <a:gd name="connsiteX26" fmla="*/ 3722733 w 6237794"/>
                <a:gd name="connsiteY26" fmla="*/ 6512221 h 6858000"/>
                <a:gd name="connsiteX27" fmla="*/ 3811003 w 6237794"/>
                <a:gd name="connsiteY27" fmla="*/ 6514253 h 6858000"/>
                <a:gd name="connsiteX28" fmla="*/ 3899418 w 6237794"/>
                <a:gd name="connsiteY28" fmla="*/ 6513817 h 6858000"/>
                <a:gd name="connsiteX29" fmla="*/ 3943698 w 6237794"/>
                <a:gd name="connsiteY29" fmla="*/ 6513381 h 6858000"/>
                <a:gd name="connsiteX30" fmla="*/ 3986381 w 6237794"/>
                <a:gd name="connsiteY30" fmla="*/ 6511495 h 6858000"/>
                <a:gd name="connsiteX31" fmla="*/ 4028919 w 6237794"/>
                <a:gd name="connsiteY31" fmla="*/ 6509317 h 6858000"/>
                <a:gd name="connsiteX32" fmla="*/ 4071312 w 6237794"/>
                <a:gd name="connsiteY32" fmla="*/ 6505833 h 6858000"/>
                <a:gd name="connsiteX33" fmla="*/ 4239432 w 6237794"/>
                <a:gd name="connsiteY33" fmla="*/ 6485072 h 6858000"/>
                <a:gd name="connsiteX34" fmla="*/ 4879826 w 6237794"/>
                <a:gd name="connsiteY34" fmla="*/ 6274849 h 6858000"/>
                <a:gd name="connsiteX35" fmla="*/ 5471439 w 6237794"/>
                <a:gd name="connsiteY35" fmla="*/ 5906235 h 6858000"/>
                <a:gd name="connsiteX36" fmla="*/ 5614877 w 6237794"/>
                <a:gd name="connsiteY36" fmla="*/ 5797930 h 6858000"/>
                <a:gd name="connsiteX37" fmla="*/ 5758316 w 6237794"/>
                <a:gd name="connsiteY37" fmla="*/ 5685995 h 6858000"/>
                <a:gd name="connsiteX38" fmla="*/ 6048824 w 6237794"/>
                <a:gd name="connsiteY38" fmla="*/ 5453705 h 6858000"/>
                <a:gd name="connsiteX39" fmla="*/ 6237794 w 6237794"/>
                <a:gd name="connsiteY39" fmla="*/ 5308644 h 6858000"/>
                <a:gd name="connsiteX40" fmla="*/ 6237794 w 6237794"/>
                <a:gd name="connsiteY40" fmla="*/ 6081399 h 6858000"/>
                <a:gd name="connsiteX41" fmla="*/ 6123011 w 6237794"/>
                <a:gd name="connsiteY41" fmla="*/ 6166399 h 6858000"/>
                <a:gd name="connsiteX42" fmla="*/ 5965925 w 6237794"/>
                <a:gd name="connsiteY42" fmla="*/ 6278479 h 6858000"/>
                <a:gd name="connsiteX43" fmla="*/ 5803903 w 6237794"/>
                <a:gd name="connsiteY43" fmla="*/ 6387364 h 6858000"/>
                <a:gd name="connsiteX44" fmla="*/ 5463744 w 6237794"/>
                <a:gd name="connsiteY44" fmla="*/ 6591780 h 6858000"/>
                <a:gd name="connsiteX45" fmla="*/ 5097888 w 6237794"/>
                <a:gd name="connsiteY45" fmla="*/ 6765562 h 6858000"/>
                <a:gd name="connsiteX46" fmla="*/ 4905602 w 6237794"/>
                <a:gd name="connsiteY46" fmla="*/ 6836446 h 6858000"/>
                <a:gd name="connsiteX47" fmla="*/ 4831447 w 6237794"/>
                <a:gd name="connsiteY47" fmla="*/ 6858000 h 6858000"/>
                <a:gd name="connsiteX48" fmla="*/ 3036485 w 6237794"/>
                <a:gd name="connsiteY48" fmla="*/ 6858000 h 6858000"/>
                <a:gd name="connsiteX49" fmla="*/ 2911533 w 6237794"/>
                <a:gd name="connsiteY49" fmla="*/ 6825558 h 6858000"/>
                <a:gd name="connsiteX50" fmla="*/ 2719386 w 6237794"/>
                <a:gd name="connsiteY50" fmla="*/ 6767158 h 6858000"/>
                <a:gd name="connsiteX51" fmla="*/ 1980415 w 6237794"/>
                <a:gd name="connsiteY51" fmla="*/ 6440210 h 6858000"/>
                <a:gd name="connsiteX52" fmla="*/ 1357588 w 6237794"/>
                <a:gd name="connsiteY52" fmla="*/ 5931206 h 6858000"/>
                <a:gd name="connsiteX53" fmla="*/ 1105118 w 6237794"/>
                <a:gd name="connsiteY53" fmla="*/ 5624874 h 6858000"/>
                <a:gd name="connsiteX54" fmla="*/ 884588 w 6237794"/>
                <a:gd name="connsiteY54" fmla="*/ 5300539 h 6858000"/>
                <a:gd name="connsiteX55" fmla="*/ 833049 w 6237794"/>
                <a:gd name="connsiteY55" fmla="*/ 5217931 h 6858000"/>
                <a:gd name="connsiteX56" fmla="*/ 783833 w 6237794"/>
                <a:gd name="connsiteY56" fmla="*/ 5137791 h 6858000"/>
                <a:gd name="connsiteX57" fmla="*/ 686706 w 6237794"/>
                <a:gd name="connsiteY57" fmla="*/ 4982447 h 6858000"/>
                <a:gd name="connsiteX58" fmla="*/ 485485 w 6237794"/>
                <a:gd name="connsiteY58" fmla="*/ 4665082 h 6858000"/>
                <a:gd name="connsiteX59" fmla="*/ 289055 w 6237794"/>
                <a:gd name="connsiteY59" fmla="*/ 4329568 h 6858000"/>
                <a:gd name="connsiteX60" fmla="*/ 200495 w 6237794"/>
                <a:gd name="connsiteY60" fmla="*/ 4151721 h 6858000"/>
                <a:gd name="connsiteX61" fmla="*/ 125291 w 6237794"/>
                <a:gd name="connsiteY61" fmla="*/ 3965600 h 6858000"/>
                <a:gd name="connsiteX62" fmla="*/ 67654 w 6237794"/>
                <a:gd name="connsiteY62" fmla="*/ 3772509 h 6858000"/>
                <a:gd name="connsiteX63" fmla="*/ 46168 w 6237794"/>
                <a:gd name="connsiteY63" fmla="*/ 3674076 h 6858000"/>
                <a:gd name="connsiteX64" fmla="*/ 36731 w 6237794"/>
                <a:gd name="connsiteY64" fmla="*/ 3624714 h 6858000"/>
                <a:gd name="connsiteX65" fmla="*/ 28891 w 6237794"/>
                <a:gd name="connsiteY65" fmla="*/ 3575208 h 6858000"/>
                <a:gd name="connsiteX66" fmla="*/ 0 w 6237794"/>
                <a:gd name="connsiteY66" fmla="*/ 3178573 h 6858000"/>
                <a:gd name="connsiteX67" fmla="*/ 80575 w 6237794"/>
                <a:gd name="connsiteY67" fmla="*/ 2405774 h 6858000"/>
                <a:gd name="connsiteX68" fmla="*/ 322737 w 6237794"/>
                <a:gd name="connsiteY68" fmla="*/ 1665351 h 6858000"/>
                <a:gd name="connsiteX69" fmla="*/ 1230700 w 6237794"/>
                <a:gd name="connsiteY69" fmla="*/ 407938 h 6858000"/>
                <a:gd name="connsiteX70" fmla="*/ 1521825 w 6237794"/>
                <a:gd name="connsiteY70" fmla="*/ 14944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237794" h="6858000">
                  <a:moveTo>
                    <a:pt x="1720317" y="0"/>
                  </a:moveTo>
                  <a:lnTo>
                    <a:pt x="2433560" y="0"/>
                  </a:lnTo>
                  <a:lnTo>
                    <a:pt x="2351473" y="41605"/>
                  </a:lnTo>
                  <a:cubicBezTo>
                    <a:pt x="2036528" y="216271"/>
                    <a:pt x="1740794" y="426339"/>
                    <a:pt x="1473152" y="667521"/>
                  </a:cubicBezTo>
                  <a:cubicBezTo>
                    <a:pt x="1295305" y="828818"/>
                    <a:pt x="1130525" y="1004777"/>
                    <a:pt x="982876" y="1193803"/>
                  </a:cubicBezTo>
                  <a:cubicBezTo>
                    <a:pt x="834936" y="1382538"/>
                    <a:pt x="704418" y="1584921"/>
                    <a:pt x="595242" y="1798192"/>
                  </a:cubicBezTo>
                  <a:cubicBezTo>
                    <a:pt x="486066" y="2011317"/>
                    <a:pt x="395183" y="2234461"/>
                    <a:pt x="332174" y="2466315"/>
                  </a:cubicBezTo>
                  <a:cubicBezTo>
                    <a:pt x="269166" y="2697588"/>
                    <a:pt x="236355" y="2938008"/>
                    <a:pt x="236500" y="3178573"/>
                  </a:cubicBezTo>
                  <a:cubicBezTo>
                    <a:pt x="237807" y="3296751"/>
                    <a:pt x="249421" y="3414057"/>
                    <a:pt x="276860" y="3527298"/>
                  </a:cubicBezTo>
                  <a:cubicBezTo>
                    <a:pt x="303864" y="3640684"/>
                    <a:pt x="345821" y="3749135"/>
                    <a:pt x="396054" y="3853520"/>
                  </a:cubicBezTo>
                  <a:cubicBezTo>
                    <a:pt x="421461" y="3905640"/>
                    <a:pt x="449626" y="3956743"/>
                    <a:pt x="479243" y="4007121"/>
                  </a:cubicBezTo>
                  <a:cubicBezTo>
                    <a:pt x="509295" y="4057354"/>
                    <a:pt x="541380" y="4106861"/>
                    <a:pt x="574772" y="4155787"/>
                  </a:cubicBezTo>
                  <a:cubicBezTo>
                    <a:pt x="642426" y="4253348"/>
                    <a:pt x="717630" y="4348007"/>
                    <a:pt x="795447" y="4443100"/>
                  </a:cubicBezTo>
                  <a:cubicBezTo>
                    <a:pt x="873264" y="4538339"/>
                    <a:pt x="954565" y="4633577"/>
                    <a:pt x="1034270" y="4732591"/>
                  </a:cubicBezTo>
                  <a:cubicBezTo>
                    <a:pt x="1074195" y="4781952"/>
                    <a:pt x="1113684" y="4832476"/>
                    <a:pt x="1153028" y="4883725"/>
                  </a:cubicBezTo>
                  <a:lnTo>
                    <a:pt x="1210084" y="4957912"/>
                  </a:lnTo>
                  <a:cubicBezTo>
                    <a:pt x="1228813" y="4981576"/>
                    <a:pt x="1246670" y="5005822"/>
                    <a:pt x="1265979" y="5028906"/>
                  </a:cubicBezTo>
                  <a:cubicBezTo>
                    <a:pt x="1416677" y="5216770"/>
                    <a:pt x="1580151" y="5389681"/>
                    <a:pt x="1746238" y="5553590"/>
                  </a:cubicBezTo>
                  <a:cubicBezTo>
                    <a:pt x="1829717" y="5635182"/>
                    <a:pt x="1914648" y="5714015"/>
                    <a:pt x="2001611" y="5789654"/>
                  </a:cubicBezTo>
                  <a:cubicBezTo>
                    <a:pt x="2088575" y="5865293"/>
                    <a:pt x="2177135" y="5938465"/>
                    <a:pt x="2269035" y="6007280"/>
                  </a:cubicBezTo>
                  <a:cubicBezTo>
                    <a:pt x="2452108" y="6145202"/>
                    <a:pt x="2649554" y="6268461"/>
                    <a:pt x="2866455" y="6351505"/>
                  </a:cubicBezTo>
                  <a:cubicBezTo>
                    <a:pt x="2974615" y="6393027"/>
                    <a:pt x="3086694" y="6424821"/>
                    <a:pt x="3200661" y="6448777"/>
                  </a:cubicBezTo>
                  <a:cubicBezTo>
                    <a:pt x="3229262" y="6454438"/>
                    <a:pt x="3257572" y="6460971"/>
                    <a:pt x="3286318" y="6465908"/>
                  </a:cubicBezTo>
                  <a:lnTo>
                    <a:pt x="3372701" y="6480281"/>
                  </a:lnTo>
                  <a:cubicBezTo>
                    <a:pt x="3430628" y="6487975"/>
                    <a:pt x="3488556" y="6496106"/>
                    <a:pt x="3547063" y="6500896"/>
                  </a:cubicBezTo>
                  <a:cubicBezTo>
                    <a:pt x="3576245" y="6503654"/>
                    <a:pt x="3605426" y="6506268"/>
                    <a:pt x="3634753" y="6507575"/>
                  </a:cubicBezTo>
                  <a:cubicBezTo>
                    <a:pt x="3664079" y="6509026"/>
                    <a:pt x="3693261" y="6511350"/>
                    <a:pt x="3722733" y="6512221"/>
                  </a:cubicBezTo>
                  <a:lnTo>
                    <a:pt x="3811003" y="6514253"/>
                  </a:lnTo>
                  <a:cubicBezTo>
                    <a:pt x="3840329" y="6514979"/>
                    <a:pt x="3869946" y="6513963"/>
                    <a:pt x="3899418" y="6513817"/>
                  </a:cubicBezTo>
                  <a:lnTo>
                    <a:pt x="3943698" y="6513381"/>
                  </a:lnTo>
                  <a:cubicBezTo>
                    <a:pt x="3958071" y="6512946"/>
                    <a:pt x="3972154" y="6512075"/>
                    <a:pt x="3986381" y="6511495"/>
                  </a:cubicBezTo>
                  <a:cubicBezTo>
                    <a:pt x="4000609" y="6510768"/>
                    <a:pt x="4014837" y="6510333"/>
                    <a:pt x="4028919" y="6509317"/>
                  </a:cubicBezTo>
                  <a:lnTo>
                    <a:pt x="4071312" y="6505833"/>
                  </a:lnTo>
                  <a:cubicBezTo>
                    <a:pt x="4127788" y="6501332"/>
                    <a:pt x="4183828" y="6493782"/>
                    <a:pt x="4239432" y="6485072"/>
                  </a:cubicBezTo>
                  <a:cubicBezTo>
                    <a:pt x="4461994" y="6448195"/>
                    <a:pt x="4675992" y="6376041"/>
                    <a:pt x="4879826" y="6274849"/>
                  </a:cubicBezTo>
                  <a:cubicBezTo>
                    <a:pt x="5084386" y="6174820"/>
                    <a:pt x="5279074" y="6046770"/>
                    <a:pt x="5471439" y="5906235"/>
                  </a:cubicBezTo>
                  <a:cubicBezTo>
                    <a:pt x="5519494" y="5871246"/>
                    <a:pt x="5567258" y="5834806"/>
                    <a:pt x="5614877" y="5797930"/>
                  </a:cubicBezTo>
                  <a:cubicBezTo>
                    <a:pt x="5662787" y="5761199"/>
                    <a:pt x="5710551" y="5723887"/>
                    <a:pt x="5758316" y="5685995"/>
                  </a:cubicBezTo>
                  <a:lnTo>
                    <a:pt x="6048824" y="5453705"/>
                  </a:lnTo>
                  <a:lnTo>
                    <a:pt x="6237794" y="5308644"/>
                  </a:lnTo>
                  <a:lnTo>
                    <a:pt x="6237794" y="6081399"/>
                  </a:lnTo>
                  <a:lnTo>
                    <a:pt x="6123011" y="6166399"/>
                  </a:lnTo>
                  <a:cubicBezTo>
                    <a:pt x="6071326" y="6204001"/>
                    <a:pt x="6019061" y="6241458"/>
                    <a:pt x="5965925" y="6278479"/>
                  </a:cubicBezTo>
                  <a:cubicBezTo>
                    <a:pt x="5912644" y="6315210"/>
                    <a:pt x="5858927" y="6351650"/>
                    <a:pt x="5803903" y="6387364"/>
                  </a:cubicBezTo>
                  <a:cubicBezTo>
                    <a:pt x="5694437" y="6458938"/>
                    <a:pt x="5581486" y="6528335"/>
                    <a:pt x="5463744" y="6591780"/>
                  </a:cubicBezTo>
                  <a:cubicBezTo>
                    <a:pt x="5346147" y="6655514"/>
                    <a:pt x="5224486" y="6714748"/>
                    <a:pt x="5097888" y="6765562"/>
                  </a:cubicBezTo>
                  <a:cubicBezTo>
                    <a:pt x="5034879" y="6791332"/>
                    <a:pt x="4970700" y="6815005"/>
                    <a:pt x="4905602" y="6836446"/>
                  </a:cubicBezTo>
                  <a:lnTo>
                    <a:pt x="4831447" y="6858000"/>
                  </a:lnTo>
                  <a:lnTo>
                    <a:pt x="3036485" y="6858000"/>
                  </a:lnTo>
                  <a:lnTo>
                    <a:pt x="2911533" y="6825558"/>
                  </a:lnTo>
                  <a:cubicBezTo>
                    <a:pt x="2847182" y="6807410"/>
                    <a:pt x="2783121" y="6787919"/>
                    <a:pt x="2719386" y="6767158"/>
                  </a:cubicBezTo>
                  <a:cubicBezTo>
                    <a:pt x="2464884" y="6683389"/>
                    <a:pt x="2213285" y="6579149"/>
                    <a:pt x="1980415" y="6440210"/>
                  </a:cubicBezTo>
                  <a:cubicBezTo>
                    <a:pt x="1747399" y="6301563"/>
                    <a:pt x="1539355" y="6125749"/>
                    <a:pt x="1357588" y="5931206"/>
                  </a:cubicBezTo>
                  <a:cubicBezTo>
                    <a:pt x="1266269" y="5834080"/>
                    <a:pt x="1183226" y="5730711"/>
                    <a:pt x="1105118" y="5624874"/>
                  </a:cubicBezTo>
                  <a:cubicBezTo>
                    <a:pt x="1027446" y="5518601"/>
                    <a:pt x="953549" y="5410732"/>
                    <a:pt x="884588" y="5300539"/>
                  </a:cubicBezTo>
                  <a:cubicBezTo>
                    <a:pt x="866876" y="5273245"/>
                    <a:pt x="850180" y="5245516"/>
                    <a:pt x="833049" y="5217931"/>
                  </a:cubicBezTo>
                  <a:lnTo>
                    <a:pt x="783833" y="5137791"/>
                  </a:lnTo>
                  <a:cubicBezTo>
                    <a:pt x="752328" y="5085962"/>
                    <a:pt x="719662" y="5034567"/>
                    <a:pt x="686706" y="4982447"/>
                  </a:cubicBezTo>
                  <a:lnTo>
                    <a:pt x="485485" y="4665082"/>
                  </a:lnTo>
                  <a:cubicBezTo>
                    <a:pt x="417976" y="4556922"/>
                    <a:pt x="351338" y="4445568"/>
                    <a:pt x="289055" y="4329568"/>
                  </a:cubicBezTo>
                  <a:cubicBezTo>
                    <a:pt x="257987" y="4271496"/>
                    <a:pt x="227934" y="4212408"/>
                    <a:pt x="200495" y="4151721"/>
                  </a:cubicBezTo>
                  <a:cubicBezTo>
                    <a:pt x="173201" y="4090891"/>
                    <a:pt x="147794" y="4028898"/>
                    <a:pt x="125291" y="3965600"/>
                  </a:cubicBezTo>
                  <a:cubicBezTo>
                    <a:pt x="103224" y="3902155"/>
                    <a:pt x="83624" y="3837840"/>
                    <a:pt x="67654" y="3772509"/>
                  </a:cubicBezTo>
                  <a:cubicBezTo>
                    <a:pt x="60105" y="3739843"/>
                    <a:pt x="52410" y="3707032"/>
                    <a:pt x="46168" y="3674076"/>
                  </a:cubicBezTo>
                  <a:lnTo>
                    <a:pt x="36731" y="3624714"/>
                  </a:lnTo>
                  <a:lnTo>
                    <a:pt x="28891" y="3575208"/>
                  </a:lnTo>
                  <a:cubicBezTo>
                    <a:pt x="8566" y="3442948"/>
                    <a:pt x="0" y="3310252"/>
                    <a:pt x="0" y="3178573"/>
                  </a:cubicBezTo>
                  <a:cubicBezTo>
                    <a:pt x="726" y="2919425"/>
                    <a:pt x="27730" y="2660277"/>
                    <a:pt x="80575" y="2405774"/>
                  </a:cubicBezTo>
                  <a:cubicBezTo>
                    <a:pt x="133276" y="2151417"/>
                    <a:pt x="213997" y="1901996"/>
                    <a:pt x="322737" y="1665351"/>
                  </a:cubicBezTo>
                  <a:cubicBezTo>
                    <a:pt x="541235" y="1192061"/>
                    <a:pt x="857875" y="768568"/>
                    <a:pt x="1230700" y="407938"/>
                  </a:cubicBezTo>
                  <a:cubicBezTo>
                    <a:pt x="1324124" y="317781"/>
                    <a:pt x="1421323" y="231579"/>
                    <a:pt x="1521825" y="14944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3BFB38F-216C-4A75-8C1C-DAF998A5C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698" y="0"/>
              <a:ext cx="6477994" cy="6858000"/>
            </a:xfrm>
            <a:custGeom>
              <a:avLst/>
              <a:gdLst>
                <a:gd name="connsiteX0" fmla="*/ 5634917 w 6230407"/>
                <a:gd name="connsiteY0" fmla="*/ 0 h 6858000"/>
                <a:gd name="connsiteX1" fmla="*/ 6230407 w 6230407"/>
                <a:gd name="connsiteY1" fmla="*/ 0 h 6858000"/>
                <a:gd name="connsiteX2" fmla="*/ 6230407 w 6230407"/>
                <a:gd name="connsiteY2" fmla="*/ 322046 h 6858000"/>
                <a:gd name="connsiteX3" fmla="*/ 6061915 w 6230407"/>
                <a:gd name="connsiteY3" fmla="*/ 206288 h 6858000"/>
                <a:gd name="connsiteX4" fmla="*/ 5814792 w 6230407"/>
                <a:gd name="connsiteY4" fmla="*/ 74312 h 6858000"/>
                <a:gd name="connsiteX5" fmla="*/ 5676576 w 6230407"/>
                <a:gd name="connsiteY5" fmla="*/ 15049 h 6858000"/>
                <a:gd name="connsiteX6" fmla="*/ 1821847 w 6230407"/>
                <a:gd name="connsiteY6" fmla="*/ 0 h 6858000"/>
                <a:gd name="connsiteX7" fmla="*/ 3449591 w 6230407"/>
                <a:gd name="connsiteY7" fmla="*/ 0 h 6858000"/>
                <a:gd name="connsiteX8" fmla="*/ 3354111 w 6230407"/>
                <a:gd name="connsiteY8" fmla="*/ 29819 h 6858000"/>
                <a:gd name="connsiteX9" fmla="*/ 3177287 w 6230407"/>
                <a:gd name="connsiteY9" fmla="*/ 93621 h 6858000"/>
                <a:gd name="connsiteX10" fmla="*/ 1915374 w 6230407"/>
                <a:gd name="connsiteY10" fmla="*/ 844207 h 6858000"/>
                <a:gd name="connsiteX11" fmla="*/ 1042545 w 6230407"/>
                <a:gd name="connsiteY11" fmla="*/ 1926532 h 6858000"/>
                <a:gd name="connsiteX12" fmla="*/ 726050 w 6230407"/>
                <a:gd name="connsiteY12" fmla="*/ 3186123 h 6858000"/>
                <a:gd name="connsiteX13" fmla="*/ 1249864 w 6230407"/>
                <a:gd name="connsiteY13" fmla="*/ 4355701 h 6858000"/>
                <a:gd name="connsiteX14" fmla="*/ 1513803 w 6230407"/>
                <a:gd name="connsiteY14" fmla="*/ 4726929 h 6858000"/>
                <a:gd name="connsiteX15" fmla="*/ 3990446 w 6230407"/>
                <a:gd name="connsiteY15" fmla="*/ 6178014 h 6858000"/>
                <a:gd name="connsiteX16" fmla="*/ 5870541 w 6230407"/>
                <a:gd name="connsiteY16" fmla="*/ 5285296 h 6858000"/>
                <a:gd name="connsiteX17" fmla="*/ 6099347 w 6230407"/>
                <a:gd name="connsiteY17" fmla="*/ 5108030 h 6858000"/>
                <a:gd name="connsiteX18" fmla="*/ 6230407 w 6230407"/>
                <a:gd name="connsiteY18" fmla="*/ 5006078 h 6858000"/>
                <a:gd name="connsiteX19" fmla="*/ 6230407 w 6230407"/>
                <a:gd name="connsiteY19" fmla="*/ 5924458 h 6858000"/>
                <a:gd name="connsiteX20" fmla="*/ 6056186 w 6230407"/>
                <a:gd name="connsiteY20" fmla="*/ 6058925 h 6858000"/>
                <a:gd name="connsiteX21" fmla="*/ 4500343 w 6230407"/>
                <a:gd name="connsiteY21" fmla="*/ 6854086 h 6858000"/>
                <a:gd name="connsiteX22" fmla="*/ 4476760 w 6230407"/>
                <a:gd name="connsiteY22" fmla="*/ 6858000 h 6858000"/>
                <a:gd name="connsiteX23" fmla="*/ 3391617 w 6230407"/>
                <a:gd name="connsiteY23" fmla="*/ 6858000 h 6858000"/>
                <a:gd name="connsiteX24" fmla="*/ 3242986 w 6230407"/>
                <a:gd name="connsiteY24" fmla="*/ 6833894 h 6858000"/>
                <a:gd name="connsiteX25" fmla="*/ 913044 w 6230407"/>
                <a:gd name="connsiteY25" fmla="*/ 5134452 h 6858000"/>
                <a:gd name="connsiteX26" fmla="*/ 0 w 6230407"/>
                <a:gd name="connsiteY26" fmla="*/ 3186123 h 6858000"/>
                <a:gd name="connsiteX27" fmla="*/ 1779764 w 6230407"/>
                <a:gd name="connsiteY27" fmla="*/ 2881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30407" h="6858000">
                  <a:moveTo>
                    <a:pt x="5634917" y="0"/>
                  </a:moveTo>
                  <a:lnTo>
                    <a:pt x="6230407" y="0"/>
                  </a:lnTo>
                  <a:lnTo>
                    <a:pt x="6230407" y="322046"/>
                  </a:lnTo>
                  <a:lnTo>
                    <a:pt x="6061915" y="206288"/>
                  </a:lnTo>
                  <a:cubicBezTo>
                    <a:pt x="5982213" y="157828"/>
                    <a:pt x="5899796" y="113801"/>
                    <a:pt x="5814792" y="74312"/>
                  </a:cubicBezTo>
                  <a:cubicBezTo>
                    <a:pt x="5769441" y="53261"/>
                    <a:pt x="5723362" y="33505"/>
                    <a:pt x="5676576" y="15049"/>
                  </a:cubicBezTo>
                  <a:close/>
                  <a:moveTo>
                    <a:pt x="1821847" y="0"/>
                  </a:moveTo>
                  <a:lnTo>
                    <a:pt x="3449591" y="0"/>
                  </a:lnTo>
                  <a:lnTo>
                    <a:pt x="3354111" y="29819"/>
                  </a:lnTo>
                  <a:cubicBezTo>
                    <a:pt x="3295072" y="49686"/>
                    <a:pt x="3236122" y="70955"/>
                    <a:pt x="3177287" y="93621"/>
                  </a:cubicBezTo>
                  <a:cubicBezTo>
                    <a:pt x="2718951" y="269871"/>
                    <a:pt x="2282682" y="529455"/>
                    <a:pt x="1915374" y="844207"/>
                  </a:cubicBezTo>
                  <a:cubicBezTo>
                    <a:pt x="1541678" y="1164331"/>
                    <a:pt x="1247976" y="1528591"/>
                    <a:pt x="1042545" y="1926532"/>
                  </a:cubicBezTo>
                  <a:cubicBezTo>
                    <a:pt x="832613" y="2333329"/>
                    <a:pt x="726050" y="2757113"/>
                    <a:pt x="726050" y="3186123"/>
                  </a:cubicBezTo>
                  <a:cubicBezTo>
                    <a:pt x="726050" y="3618181"/>
                    <a:pt x="896057" y="3870506"/>
                    <a:pt x="1249864" y="4355701"/>
                  </a:cubicBezTo>
                  <a:cubicBezTo>
                    <a:pt x="1335230" y="4472717"/>
                    <a:pt x="1423500" y="4593798"/>
                    <a:pt x="1513803" y="4726929"/>
                  </a:cubicBezTo>
                  <a:cubicBezTo>
                    <a:pt x="2203848" y="5744068"/>
                    <a:pt x="2944562" y="6178014"/>
                    <a:pt x="3990446" y="6178014"/>
                  </a:cubicBezTo>
                  <a:cubicBezTo>
                    <a:pt x="4676863" y="6178014"/>
                    <a:pt x="5180496" y="5824498"/>
                    <a:pt x="5870541" y="5285296"/>
                  </a:cubicBezTo>
                  <a:cubicBezTo>
                    <a:pt x="5947632" y="5225046"/>
                    <a:pt x="6024723" y="5165521"/>
                    <a:pt x="6099347" y="5108030"/>
                  </a:cubicBezTo>
                  <a:lnTo>
                    <a:pt x="6230407" y="5006078"/>
                  </a:lnTo>
                  <a:lnTo>
                    <a:pt x="6230407" y="5924458"/>
                  </a:lnTo>
                  <a:lnTo>
                    <a:pt x="6056186" y="6058925"/>
                  </a:lnTo>
                  <a:cubicBezTo>
                    <a:pt x="5577260" y="6421454"/>
                    <a:pt x="5092142" y="6735949"/>
                    <a:pt x="4500343" y="6854086"/>
                  </a:cubicBezTo>
                  <a:lnTo>
                    <a:pt x="4476760" y="6858000"/>
                  </a:lnTo>
                  <a:lnTo>
                    <a:pt x="3391617" y="6858000"/>
                  </a:lnTo>
                  <a:lnTo>
                    <a:pt x="3242986" y="6833894"/>
                  </a:lnTo>
                  <a:cubicBezTo>
                    <a:pt x="2233307" y="6634206"/>
                    <a:pt x="1512986" y="6018796"/>
                    <a:pt x="913044" y="5134452"/>
                  </a:cubicBezTo>
                  <a:cubicBezTo>
                    <a:pt x="469951" y="4481428"/>
                    <a:pt x="0" y="4033545"/>
                    <a:pt x="0" y="3186123"/>
                  </a:cubicBezTo>
                  <a:cubicBezTo>
                    <a:pt x="0" y="1915018"/>
                    <a:pt x="732545" y="779286"/>
                    <a:pt x="1779764" y="2881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DF24F7D-73CE-4EF0-86BC-1C1C4C5CB7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698" y="0"/>
              <a:ext cx="6477994" cy="6858000"/>
            </a:xfrm>
            <a:custGeom>
              <a:avLst/>
              <a:gdLst>
                <a:gd name="connsiteX0" fmla="*/ 5061392 w 6230408"/>
                <a:gd name="connsiteY0" fmla="*/ 0 h 6858000"/>
                <a:gd name="connsiteX1" fmla="*/ 6230408 w 6230408"/>
                <a:gd name="connsiteY1" fmla="*/ 0 h 6858000"/>
                <a:gd name="connsiteX2" fmla="*/ 6230408 w 6230408"/>
                <a:gd name="connsiteY2" fmla="*/ 502666 h 6858000"/>
                <a:gd name="connsiteX3" fmla="*/ 6204367 w 6230408"/>
                <a:gd name="connsiteY3" fmla="*/ 480166 h 6858000"/>
                <a:gd name="connsiteX4" fmla="*/ 5753525 w 6230408"/>
                <a:gd name="connsiteY4" fmla="*/ 205991 h 6858000"/>
                <a:gd name="connsiteX5" fmla="*/ 5205685 w 6230408"/>
                <a:gd name="connsiteY5" fmla="*/ 25948 h 6858000"/>
                <a:gd name="connsiteX6" fmla="*/ 1821847 w 6230408"/>
                <a:gd name="connsiteY6" fmla="*/ 0 h 6858000"/>
                <a:gd name="connsiteX7" fmla="*/ 4114919 w 6230408"/>
                <a:gd name="connsiteY7" fmla="*/ 0 h 6858000"/>
                <a:gd name="connsiteX8" fmla="*/ 4086206 w 6230408"/>
                <a:gd name="connsiteY8" fmla="*/ 3507 h 6858000"/>
                <a:gd name="connsiteX9" fmla="*/ 3229262 w 6230408"/>
                <a:gd name="connsiteY9" fmla="*/ 229075 h 6858000"/>
                <a:gd name="connsiteX10" fmla="*/ 2009741 w 6230408"/>
                <a:gd name="connsiteY10" fmla="*/ 954400 h 6858000"/>
                <a:gd name="connsiteX11" fmla="*/ 1171466 w 6230408"/>
                <a:gd name="connsiteY11" fmla="*/ 1993025 h 6858000"/>
                <a:gd name="connsiteX12" fmla="*/ 871086 w 6230408"/>
                <a:gd name="connsiteY12" fmla="*/ 3186123 h 6858000"/>
                <a:gd name="connsiteX13" fmla="*/ 1367025 w 6230408"/>
                <a:gd name="connsiteY13" fmla="*/ 4270190 h 6858000"/>
                <a:gd name="connsiteX14" fmla="*/ 1633868 w 6230408"/>
                <a:gd name="connsiteY14" fmla="*/ 4645483 h 6858000"/>
                <a:gd name="connsiteX15" fmla="*/ 2651877 w 6230408"/>
                <a:gd name="connsiteY15" fmla="*/ 5684689 h 6858000"/>
                <a:gd name="connsiteX16" fmla="*/ 3990301 w 6230408"/>
                <a:gd name="connsiteY16" fmla="*/ 6032833 h 6858000"/>
                <a:gd name="connsiteX17" fmla="*/ 4851225 w 6230408"/>
                <a:gd name="connsiteY17" fmla="*/ 5811141 h 6858000"/>
                <a:gd name="connsiteX18" fmla="*/ 5780965 w 6230408"/>
                <a:gd name="connsiteY18" fmla="*/ 5171038 h 6858000"/>
                <a:gd name="connsiteX19" fmla="*/ 6010496 w 6230408"/>
                <a:gd name="connsiteY19" fmla="*/ 4993191 h 6858000"/>
                <a:gd name="connsiteX20" fmla="*/ 6230408 w 6230408"/>
                <a:gd name="connsiteY20" fmla="*/ 4822117 h 6858000"/>
                <a:gd name="connsiteX21" fmla="*/ 6230408 w 6230408"/>
                <a:gd name="connsiteY21" fmla="*/ 5924457 h 6858000"/>
                <a:gd name="connsiteX22" fmla="*/ 6056186 w 6230408"/>
                <a:gd name="connsiteY22" fmla="*/ 6058925 h 6858000"/>
                <a:gd name="connsiteX23" fmla="*/ 4500343 w 6230408"/>
                <a:gd name="connsiteY23" fmla="*/ 6854086 h 6858000"/>
                <a:gd name="connsiteX24" fmla="*/ 4476760 w 6230408"/>
                <a:gd name="connsiteY24" fmla="*/ 6858000 h 6858000"/>
                <a:gd name="connsiteX25" fmla="*/ 3391617 w 6230408"/>
                <a:gd name="connsiteY25" fmla="*/ 6858000 h 6858000"/>
                <a:gd name="connsiteX26" fmla="*/ 3242986 w 6230408"/>
                <a:gd name="connsiteY26" fmla="*/ 6833894 h 6858000"/>
                <a:gd name="connsiteX27" fmla="*/ 913044 w 6230408"/>
                <a:gd name="connsiteY27" fmla="*/ 5134452 h 6858000"/>
                <a:gd name="connsiteX28" fmla="*/ 0 w 6230408"/>
                <a:gd name="connsiteY28" fmla="*/ 3186123 h 6858000"/>
                <a:gd name="connsiteX29" fmla="*/ 1779764 w 6230408"/>
                <a:gd name="connsiteY29" fmla="*/ 2881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230408" h="6858000">
                  <a:moveTo>
                    <a:pt x="5061392" y="0"/>
                  </a:moveTo>
                  <a:lnTo>
                    <a:pt x="6230408" y="0"/>
                  </a:lnTo>
                  <a:lnTo>
                    <a:pt x="6230408" y="502666"/>
                  </a:lnTo>
                  <a:lnTo>
                    <a:pt x="6204367" y="480166"/>
                  </a:lnTo>
                  <a:cubicBezTo>
                    <a:pt x="6064466" y="372115"/>
                    <a:pt x="5913877" y="280469"/>
                    <a:pt x="5753525" y="205991"/>
                  </a:cubicBezTo>
                  <a:cubicBezTo>
                    <a:pt x="5581848" y="126214"/>
                    <a:pt x="5398775" y="66109"/>
                    <a:pt x="5205685" y="25948"/>
                  </a:cubicBezTo>
                  <a:close/>
                  <a:moveTo>
                    <a:pt x="1821847" y="0"/>
                  </a:moveTo>
                  <a:lnTo>
                    <a:pt x="4114919" y="0"/>
                  </a:lnTo>
                  <a:lnTo>
                    <a:pt x="4086206" y="3507"/>
                  </a:lnTo>
                  <a:cubicBezTo>
                    <a:pt x="3798985" y="45364"/>
                    <a:pt x="3509190" y="121369"/>
                    <a:pt x="3229262" y="229075"/>
                  </a:cubicBezTo>
                  <a:cubicBezTo>
                    <a:pt x="2786315" y="399518"/>
                    <a:pt x="2364564" y="650390"/>
                    <a:pt x="2009741" y="954400"/>
                  </a:cubicBezTo>
                  <a:cubicBezTo>
                    <a:pt x="1655354" y="1257973"/>
                    <a:pt x="1365573" y="1617151"/>
                    <a:pt x="1171466" y="1993025"/>
                  </a:cubicBezTo>
                  <a:cubicBezTo>
                    <a:pt x="972132" y="2379061"/>
                    <a:pt x="871086" y="2780487"/>
                    <a:pt x="871086" y="3186123"/>
                  </a:cubicBezTo>
                  <a:cubicBezTo>
                    <a:pt x="871086" y="3573756"/>
                    <a:pt x="1023091" y="3798642"/>
                    <a:pt x="1367025" y="4270190"/>
                  </a:cubicBezTo>
                  <a:cubicBezTo>
                    <a:pt x="1453117" y="4388222"/>
                    <a:pt x="1542113" y="4510319"/>
                    <a:pt x="1633868" y="4645483"/>
                  </a:cubicBezTo>
                  <a:cubicBezTo>
                    <a:pt x="1958347" y="5123709"/>
                    <a:pt x="2291248" y="5463723"/>
                    <a:pt x="2651877" y="5684689"/>
                  </a:cubicBezTo>
                  <a:cubicBezTo>
                    <a:pt x="3034139" y="5919011"/>
                    <a:pt x="3472005" y="6032833"/>
                    <a:pt x="3990301" y="6032833"/>
                  </a:cubicBezTo>
                  <a:cubicBezTo>
                    <a:pt x="4284438" y="6032833"/>
                    <a:pt x="4557959" y="5962420"/>
                    <a:pt x="4851225" y="5811141"/>
                  </a:cubicBezTo>
                  <a:cubicBezTo>
                    <a:pt x="5152330" y="5655798"/>
                    <a:pt x="5450387" y="5429315"/>
                    <a:pt x="5780965" y="5171038"/>
                  </a:cubicBezTo>
                  <a:cubicBezTo>
                    <a:pt x="5858491" y="5110498"/>
                    <a:pt x="5935727" y="5050828"/>
                    <a:pt x="6010496" y="4993191"/>
                  </a:cubicBezTo>
                  <a:lnTo>
                    <a:pt x="6230408" y="4822117"/>
                  </a:lnTo>
                  <a:lnTo>
                    <a:pt x="6230408" y="5924457"/>
                  </a:lnTo>
                  <a:lnTo>
                    <a:pt x="6056186" y="6058925"/>
                  </a:lnTo>
                  <a:cubicBezTo>
                    <a:pt x="5577260" y="6421454"/>
                    <a:pt x="5092142" y="6735949"/>
                    <a:pt x="4500343" y="6854086"/>
                  </a:cubicBezTo>
                  <a:lnTo>
                    <a:pt x="4476760" y="6858000"/>
                  </a:lnTo>
                  <a:lnTo>
                    <a:pt x="3391617" y="6858000"/>
                  </a:lnTo>
                  <a:lnTo>
                    <a:pt x="3242986" y="6833894"/>
                  </a:lnTo>
                  <a:cubicBezTo>
                    <a:pt x="2233307" y="6634206"/>
                    <a:pt x="1512986" y="6018796"/>
                    <a:pt x="913044" y="5134452"/>
                  </a:cubicBezTo>
                  <a:cubicBezTo>
                    <a:pt x="469951" y="4481428"/>
                    <a:pt x="0" y="4033545"/>
                    <a:pt x="0" y="3186123"/>
                  </a:cubicBezTo>
                  <a:cubicBezTo>
                    <a:pt x="0" y="1915018"/>
                    <a:pt x="732545" y="779286"/>
                    <a:pt x="1779764" y="2881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9" name="Freeform: Shape 28">
              <a:extLst>
                <a:ext uri="{FF2B5EF4-FFF2-40B4-BE49-F238E27FC236}">
                  <a16:creationId xmlns:a16="http://schemas.microsoft.com/office/drawing/2014/main" id="{EC3445B6-9C0D-4865-BF68-CD74892D0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05128" y="0"/>
              <a:ext cx="6648564" cy="6858000"/>
            </a:xfrm>
            <a:custGeom>
              <a:avLst/>
              <a:gdLst>
                <a:gd name="connsiteX0" fmla="*/ 1242460 w 6394458"/>
                <a:gd name="connsiteY0" fmla="*/ 0 h 6858000"/>
                <a:gd name="connsiteX1" fmla="*/ 2160732 w 6394458"/>
                <a:gd name="connsiteY1" fmla="*/ 0 h 6858000"/>
                <a:gd name="connsiteX2" fmla="*/ 2096124 w 6394458"/>
                <a:gd name="connsiteY2" fmla="*/ 41936 h 6858000"/>
                <a:gd name="connsiteX3" fmla="*/ 1942232 w 6394458"/>
                <a:gd name="connsiteY3" fmla="*/ 154451 h 6858000"/>
                <a:gd name="connsiteX4" fmla="*/ 1941942 w 6394458"/>
                <a:gd name="connsiteY4" fmla="*/ 154741 h 6858000"/>
                <a:gd name="connsiteX5" fmla="*/ 1941652 w 6394458"/>
                <a:gd name="connsiteY5" fmla="*/ 155032 h 6858000"/>
                <a:gd name="connsiteX6" fmla="*/ 1878498 w 6394458"/>
                <a:gd name="connsiteY6" fmla="*/ 203377 h 6858000"/>
                <a:gd name="connsiteX7" fmla="*/ 1865722 w 6394458"/>
                <a:gd name="connsiteY7" fmla="*/ 213395 h 6858000"/>
                <a:gd name="connsiteX8" fmla="*/ 1791679 w 6394458"/>
                <a:gd name="connsiteY8" fmla="*/ 272483 h 6858000"/>
                <a:gd name="connsiteX9" fmla="*/ 1503495 w 6394458"/>
                <a:gd name="connsiteY9" fmla="*/ 525389 h 6858000"/>
                <a:gd name="connsiteX10" fmla="*/ 990135 w 6394458"/>
                <a:gd name="connsiteY10" fmla="*/ 1098128 h 6858000"/>
                <a:gd name="connsiteX11" fmla="*/ 771637 w 6394458"/>
                <a:gd name="connsiteY11" fmla="*/ 1416800 h 6858000"/>
                <a:gd name="connsiteX12" fmla="*/ 585660 w 6394458"/>
                <a:gd name="connsiteY12" fmla="*/ 1756960 h 6858000"/>
                <a:gd name="connsiteX13" fmla="*/ 585515 w 6394458"/>
                <a:gd name="connsiteY13" fmla="*/ 1757395 h 6858000"/>
                <a:gd name="connsiteX14" fmla="*/ 585370 w 6394458"/>
                <a:gd name="connsiteY14" fmla="*/ 1757831 h 6858000"/>
                <a:gd name="connsiteX15" fmla="*/ 544574 w 6394458"/>
                <a:gd name="connsiteY15" fmla="*/ 1845230 h 6858000"/>
                <a:gd name="connsiteX16" fmla="*/ 524539 w 6394458"/>
                <a:gd name="connsiteY16" fmla="*/ 1889510 h 6858000"/>
                <a:gd name="connsiteX17" fmla="*/ 505666 w 6394458"/>
                <a:gd name="connsiteY17" fmla="*/ 1933935 h 6858000"/>
                <a:gd name="connsiteX18" fmla="*/ 502762 w 6394458"/>
                <a:gd name="connsiteY18" fmla="*/ 1940904 h 6858000"/>
                <a:gd name="connsiteX19" fmla="*/ 469661 w 6394458"/>
                <a:gd name="connsiteY19" fmla="*/ 2023512 h 6858000"/>
                <a:gd name="connsiteX20" fmla="*/ 456885 w 6394458"/>
                <a:gd name="connsiteY20" fmla="*/ 2057049 h 6858000"/>
                <a:gd name="connsiteX21" fmla="*/ 435688 w 6394458"/>
                <a:gd name="connsiteY21" fmla="*/ 2114395 h 6858000"/>
                <a:gd name="connsiteX22" fmla="*/ 435543 w 6394458"/>
                <a:gd name="connsiteY22" fmla="*/ 2114976 h 6858000"/>
                <a:gd name="connsiteX23" fmla="*/ 435253 w 6394458"/>
                <a:gd name="connsiteY23" fmla="*/ 2115557 h 6858000"/>
                <a:gd name="connsiteX24" fmla="*/ 324770 w 6394458"/>
                <a:gd name="connsiteY24" fmla="*/ 2488382 h 6858000"/>
                <a:gd name="connsiteX25" fmla="*/ 235338 w 6394458"/>
                <a:gd name="connsiteY25" fmla="*/ 3261036 h 6858000"/>
                <a:gd name="connsiteX26" fmla="*/ 272505 w 6394458"/>
                <a:gd name="connsiteY26" fmla="*/ 3641991 h 6858000"/>
                <a:gd name="connsiteX27" fmla="*/ 385891 w 6394458"/>
                <a:gd name="connsiteY27" fmla="*/ 4006104 h 6858000"/>
                <a:gd name="connsiteX28" fmla="*/ 386182 w 6394458"/>
                <a:gd name="connsiteY28" fmla="*/ 4006685 h 6858000"/>
                <a:gd name="connsiteX29" fmla="*/ 386472 w 6394458"/>
                <a:gd name="connsiteY29" fmla="*/ 4007266 h 6858000"/>
                <a:gd name="connsiteX30" fmla="*/ 413911 w 6394458"/>
                <a:gd name="connsiteY30" fmla="*/ 4068823 h 6858000"/>
                <a:gd name="connsiteX31" fmla="*/ 425380 w 6394458"/>
                <a:gd name="connsiteY31" fmla="*/ 4093794 h 6858000"/>
                <a:gd name="connsiteX32" fmla="*/ 435834 w 6394458"/>
                <a:gd name="connsiteY32" fmla="*/ 4114845 h 6858000"/>
                <a:gd name="connsiteX33" fmla="*/ 468644 w 6394458"/>
                <a:gd name="connsiteY33" fmla="*/ 4178435 h 6858000"/>
                <a:gd name="connsiteX34" fmla="*/ 468935 w 6394458"/>
                <a:gd name="connsiteY34" fmla="*/ 4179015 h 6858000"/>
                <a:gd name="connsiteX35" fmla="*/ 469225 w 6394458"/>
                <a:gd name="connsiteY35" fmla="*/ 4179596 h 6858000"/>
                <a:gd name="connsiteX36" fmla="*/ 566496 w 6394458"/>
                <a:gd name="connsiteY36" fmla="*/ 4345828 h 6858000"/>
                <a:gd name="connsiteX37" fmla="*/ 674366 w 6394458"/>
                <a:gd name="connsiteY37" fmla="*/ 4507124 h 6858000"/>
                <a:gd name="connsiteX38" fmla="*/ 790946 w 6394458"/>
                <a:gd name="connsiteY38" fmla="*/ 4665372 h 6858000"/>
                <a:gd name="connsiteX39" fmla="*/ 938015 w 6394458"/>
                <a:gd name="connsiteY39" fmla="*/ 4855559 h 6858000"/>
                <a:gd name="connsiteX40" fmla="*/ 1035286 w 6394458"/>
                <a:gd name="connsiteY40" fmla="*/ 4980269 h 6858000"/>
                <a:gd name="connsiteX41" fmla="*/ 1158254 w 6394458"/>
                <a:gd name="connsiteY41" fmla="*/ 5140985 h 6858000"/>
                <a:gd name="connsiteX42" fmla="*/ 1221118 w 6394458"/>
                <a:gd name="connsiteY42" fmla="*/ 5226351 h 6858000"/>
                <a:gd name="connsiteX43" fmla="*/ 1277448 w 6394458"/>
                <a:gd name="connsiteY43" fmla="*/ 5303007 h 6858000"/>
                <a:gd name="connsiteX44" fmla="*/ 1277739 w 6394458"/>
                <a:gd name="connsiteY44" fmla="*/ 5303297 h 6858000"/>
                <a:gd name="connsiteX45" fmla="*/ 1278029 w 6394458"/>
                <a:gd name="connsiteY45" fmla="*/ 5303588 h 6858000"/>
                <a:gd name="connsiteX46" fmla="*/ 1376607 w 6394458"/>
                <a:gd name="connsiteY46" fmla="*/ 5433525 h 6858000"/>
                <a:gd name="connsiteX47" fmla="*/ 1395625 w 6394458"/>
                <a:gd name="connsiteY47" fmla="*/ 5458060 h 6858000"/>
                <a:gd name="connsiteX48" fmla="*/ 1405207 w 6394458"/>
                <a:gd name="connsiteY48" fmla="*/ 5469965 h 6858000"/>
                <a:gd name="connsiteX49" fmla="*/ 1518739 w 6394458"/>
                <a:gd name="connsiteY49" fmla="*/ 5607597 h 6858000"/>
                <a:gd name="connsiteX50" fmla="*/ 1779194 w 6394458"/>
                <a:gd name="connsiteY50" fmla="*/ 5888957 h 6858000"/>
                <a:gd name="connsiteX51" fmla="*/ 2361805 w 6394458"/>
                <a:gd name="connsiteY51" fmla="*/ 6356876 h 6858000"/>
                <a:gd name="connsiteX52" fmla="*/ 2682656 w 6394458"/>
                <a:gd name="connsiteY52" fmla="*/ 6532110 h 6858000"/>
                <a:gd name="connsiteX53" fmla="*/ 2682946 w 6394458"/>
                <a:gd name="connsiteY53" fmla="*/ 6532255 h 6858000"/>
                <a:gd name="connsiteX54" fmla="*/ 2683236 w 6394458"/>
                <a:gd name="connsiteY54" fmla="*/ 6532400 h 6858000"/>
                <a:gd name="connsiteX55" fmla="*/ 3021944 w 6394458"/>
                <a:gd name="connsiteY55" fmla="*/ 6664805 h 6858000"/>
                <a:gd name="connsiteX56" fmla="*/ 3375605 w 6394458"/>
                <a:gd name="connsiteY56" fmla="*/ 6756415 h 6858000"/>
                <a:gd name="connsiteX57" fmla="*/ 3555048 w 6394458"/>
                <a:gd name="connsiteY57" fmla="*/ 6786612 h 6858000"/>
                <a:gd name="connsiteX58" fmla="*/ 3735218 w 6394458"/>
                <a:gd name="connsiteY58" fmla="*/ 6807083 h 6858000"/>
                <a:gd name="connsiteX59" fmla="*/ 4108188 w 6394458"/>
                <a:gd name="connsiteY59" fmla="*/ 6823343 h 6858000"/>
                <a:gd name="connsiteX60" fmla="*/ 4126917 w 6394458"/>
                <a:gd name="connsiteY60" fmla="*/ 6823343 h 6858000"/>
                <a:gd name="connsiteX61" fmla="*/ 4151597 w 6394458"/>
                <a:gd name="connsiteY61" fmla="*/ 6823488 h 6858000"/>
                <a:gd name="connsiteX62" fmla="*/ 4199652 w 6394458"/>
                <a:gd name="connsiteY62" fmla="*/ 6822763 h 6858000"/>
                <a:gd name="connsiteX63" fmla="*/ 4200088 w 6394458"/>
                <a:gd name="connsiteY63" fmla="*/ 6822763 h 6858000"/>
                <a:gd name="connsiteX64" fmla="*/ 4200523 w 6394458"/>
                <a:gd name="connsiteY64" fmla="*/ 6822763 h 6858000"/>
                <a:gd name="connsiteX65" fmla="*/ 4245675 w 6394458"/>
                <a:gd name="connsiteY65" fmla="*/ 6821601 h 6858000"/>
                <a:gd name="connsiteX66" fmla="*/ 4291117 w 6394458"/>
                <a:gd name="connsiteY66" fmla="*/ 6819277 h 6858000"/>
                <a:gd name="connsiteX67" fmla="*/ 4469108 w 6394458"/>
                <a:gd name="connsiteY67" fmla="*/ 6803743 h 6858000"/>
                <a:gd name="connsiteX68" fmla="*/ 5157267 w 6394458"/>
                <a:gd name="connsiteY68" fmla="*/ 6617766 h 6858000"/>
                <a:gd name="connsiteX69" fmla="*/ 5484069 w 6394458"/>
                <a:gd name="connsiteY69" fmla="*/ 6455744 h 6858000"/>
                <a:gd name="connsiteX70" fmla="*/ 5801144 w 6394458"/>
                <a:gd name="connsiteY70" fmla="*/ 6257717 h 6858000"/>
                <a:gd name="connsiteX71" fmla="*/ 6111106 w 6394458"/>
                <a:gd name="connsiteY71" fmla="*/ 6032542 h 6858000"/>
                <a:gd name="connsiteX72" fmla="*/ 6264127 w 6394458"/>
                <a:gd name="connsiteY72" fmla="*/ 5913203 h 6858000"/>
                <a:gd name="connsiteX73" fmla="*/ 6394458 w 6394458"/>
                <a:gd name="connsiteY73" fmla="*/ 5808939 h 6858000"/>
                <a:gd name="connsiteX74" fmla="*/ 6394458 w 6394458"/>
                <a:gd name="connsiteY74" fmla="*/ 6858000 h 6858000"/>
                <a:gd name="connsiteX75" fmla="*/ 2234128 w 6394458"/>
                <a:gd name="connsiteY75" fmla="*/ 6858000 h 6858000"/>
                <a:gd name="connsiteX76" fmla="*/ 2151583 w 6394458"/>
                <a:gd name="connsiteY76" fmla="*/ 6802146 h 6858000"/>
                <a:gd name="connsiteX77" fmla="*/ 593791 w 6394458"/>
                <a:gd name="connsiteY77" fmla="*/ 5241450 h 6858000"/>
                <a:gd name="connsiteX78" fmla="*/ 0 w 6394458"/>
                <a:gd name="connsiteY78" fmla="*/ 3044861 h 6858000"/>
                <a:gd name="connsiteX79" fmla="*/ 342337 w 6394458"/>
                <a:gd name="connsiteY79" fmla="*/ 1349581 h 6858000"/>
                <a:gd name="connsiteX80" fmla="*/ 1129762 w 6394458"/>
                <a:gd name="connsiteY80" fmla="*/ 11818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6394458" h="6858000">
                  <a:moveTo>
                    <a:pt x="1242460" y="0"/>
                  </a:moveTo>
                  <a:lnTo>
                    <a:pt x="2160732" y="0"/>
                  </a:lnTo>
                  <a:lnTo>
                    <a:pt x="2096124" y="41936"/>
                  </a:lnTo>
                  <a:cubicBezTo>
                    <a:pt x="2053586" y="71988"/>
                    <a:pt x="1997691" y="111913"/>
                    <a:pt x="1942232" y="154451"/>
                  </a:cubicBezTo>
                  <a:lnTo>
                    <a:pt x="1941942" y="154741"/>
                  </a:lnTo>
                  <a:lnTo>
                    <a:pt x="1941652" y="155032"/>
                  </a:lnTo>
                  <a:cubicBezTo>
                    <a:pt x="1920455" y="170711"/>
                    <a:pt x="1899113" y="187262"/>
                    <a:pt x="1878498" y="203377"/>
                  </a:cubicBezTo>
                  <a:lnTo>
                    <a:pt x="1865722" y="213395"/>
                  </a:lnTo>
                  <a:cubicBezTo>
                    <a:pt x="1838863" y="233865"/>
                    <a:pt x="1813311" y="254771"/>
                    <a:pt x="1791679" y="272483"/>
                  </a:cubicBezTo>
                  <a:cubicBezTo>
                    <a:pt x="1684245" y="360463"/>
                    <a:pt x="1590023" y="443216"/>
                    <a:pt x="1503495" y="525389"/>
                  </a:cubicBezTo>
                  <a:cubicBezTo>
                    <a:pt x="1315050" y="703090"/>
                    <a:pt x="1142430" y="895746"/>
                    <a:pt x="990135" y="1098128"/>
                  </a:cubicBezTo>
                  <a:cubicBezTo>
                    <a:pt x="911301" y="1202949"/>
                    <a:pt x="837695" y="1310238"/>
                    <a:pt x="771637" y="1416800"/>
                  </a:cubicBezTo>
                  <a:cubicBezTo>
                    <a:pt x="697595" y="1538898"/>
                    <a:pt x="636764" y="1650106"/>
                    <a:pt x="585660" y="1756960"/>
                  </a:cubicBezTo>
                  <a:lnTo>
                    <a:pt x="585515" y="1757395"/>
                  </a:lnTo>
                  <a:lnTo>
                    <a:pt x="585370" y="1757831"/>
                  </a:lnTo>
                  <a:cubicBezTo>
                    <a:pt x="570271" y="1788174"/>
                    <a:pt x="556334" y="1818952"/>
                    <a:pt x="544574" y="1845230"/>
                  </a:cubicBezTo>
                  <a:lnTo>
                    <a:pt x="524539" y="1889510"/>
                  </a:lnTo>
                  <a:lnTo>
                    <a:pt x="505666" y="1933935"/>
                  </a:lnTo>
                  <a:lnTo>
                    <a:pt x="502762" y="1940904"/>
                  </a:lnTo>
                  <a:cubicBezTo>
                    <a:pt x="491002" y="1969214"/>
                    <a:pt x="479823" y="1996073"/>
                    <a:pt x="469661" y="2023512"/>
                  </a:cubicBezTo>
                  <a:cubicBezTo>
                    <a:pt x="465450" y="2034691"/>
                    <a:pt x="461240" y="2045870"/>
                    <a:pt x="456885" y="2057049"/>
                  </a:cubicBezTo>
                  <a:cubicBezTo>
                    <a:pt x="449190" y="2076794"/>
                    <a:pt x="442076" y="2095522"/>
                    <a:pt x="435688" y="2114395"/>
                  </a:cubicBezTo>
                  <a:lnTo>
                    <a:pt x="435543" y="2114976"/>
                  </a:lnTo>
                  <a:lnTo>
                    <a:pt x="435253" y="2115557"/>
                  </a:lnTo>
                  <a:cubicBezTo>
                    <a:pt x="390392" y="2239687"/>
                    <a:pt x="353226" y="2365123"/>
                    <a:pt x="324770" y="2488382"/>
                  </a:cubicBezTo>
                  <a:cubicBezTo>
                    <a:pt x="265391" y="2742158"/>
                    <a:pt x="235193" y="3002178"/>
                    <a:pt x="235338" y="3261036"/>
                  </a:cubicBezTo>
                  <a:cubicBezTo>
                    <a:pt x="236210" y="3391989"/>
                    <a:pt x="248695" y="3520474"/>
                    <a:pt x="272505" y="3641991"/>
                  </a:cubicBezTo>
                  <a:cubicBezTo>
                    <a:pt x="299073" y="3770621"/>
                    <a:pt x="337110" y="3893154"/>
                    <a:pt x="385891" y="4006104"/>
                  </a:cubicBezTo>
                  <a:lnTo>
                    <a:pt x="386182" y="4006685"/>
                  </a:lnTo>
                  <a:lnTo>
                    <a:pt x="386472" y="4007266"/>
                  </a:lnTo>
                  <a:cubicBezTo>
                    <a:pt x="394747" y="4027591"/>
                    <a:pt x="404039" y="4047626"/>
                    <a:pt x="413911" y="4068823"/>
                  </a:cubicBezTo>
                  <a:cubicBezTo>
                    <a:pt x="417686" y="4077098"/>
                    <a:pt x="421606" y="4085374"/>
                    <a:pt x="425380" y="4093794"/>
                  </a:cubicBezTo>
                  <a:cubicBezTo>
                    <a:pt x="428865" y="4100908"/>
                    <a:pt x="432349" y="4107876"/>
                    <a:pt x="435834" y="4114845"/>
                  </a:cubicBezTo>
                  <a:cubicBezTo>
                    <a:pt x="446867" y="4136913"/>
                    <a:pt x="457320" y="4157819"/>
                    <a:pt x="468644" y="4178435"/>
                  </a:cubicBezTo>
                  <a:lnTo>
                    <a:pt x="468935" y="4179015"/>
                  </a:lnTo>
                  <a:lnTo>
                    <a:pt x="469225" y="4179596"/>
                  </a:lnTo>
                  <a:cubicBezTo>
                    <a:pt x="495213" y="4229103"/>
                    <a:pt x="525120" y="4280352"/>
                    <a:pt x="566496" y="4345828"/>
                  </a:cubicBezTo>
                  <a:cubicBezTo>
                    <a:pt x="598727" y="4397368"/>
                    <a:pt x="633135" y="4447745"/>
                    <a:pt x="674366" y="4507124"/>
                  </a:cubicBezTo>
                  <a:cubicBezTo>
                    <a:pt x="713129" y="4561713"/>
                    <a:pt x="753199" y="4615139"/>
                    <a:pt x="790946" y="4665372"/>
                  </a:cubicBezTo>
                  <a:cubicBezTo>
                    <a:pt x="839001" y="4729106"/>
                    <a:pt x="889379" y="4793421"/>
                    <a:pt x="938015" y="4855559"/>
                  </a:cubicBezTo>
                  <a:cubicBezTo>
                    <a:pt x="969955" y="4896355"/>
                    <a:pt x="1003056" y="4938457"/>
                    <a:pt x="1035286" y="4980269"/>
                  </a:cubicBezTo>
                  <a:cubicBezTo>
                    <a:pt x="1069113" y="5023969"/>
                    <a:pt x="1113684" y="5081606"/>
                    <a:pt x="1158254" y="5140985"/>
                  </a:cubicBezTo>
                  <a:cubicBezTo>
                    <a:pt x="1179451" y="5169005"/>
                    <a:pt x="1200647" y="5198186"/>
                    <a:pt x="1221118" y="5226351"/>
                  </a:cubicBezTo>
                  <a:cubicBezTo>
                    <a:pt x="1240572" y="5253065"/>
                    <a:pt x="1259010" y="5278471"/>
                    <a:pt x="1277448" y="5303007"/>
                  </a:cubicBezTo>
                  <a:lnTo>
                    <a:pt x="1277739" y="5303297"/>
                  </a:lnTo>
                  <a:lnTo>
                    <a:pt x="1278029" y="5303588"/>
                  </a:lnTo>
                  <a:cubicBezTo>
                    <a:pt x="1309824" y="5347287"/>
                    <a:pt x="1343796" y="5391132"/>
                    <a:pt x="1376607" y="5433525"/>
                  </a:cubicBezTo>
                  <a:lnTo>
                    <a:pt x="1395625" y="5458060"/>
                  </a:lnTo>
                  <a:lnTo>
                    <a:pt x="1405207" y="5469965"/>
                  </a:lnTo>
                  <a:cubicBezTo>
                    <a:pt x="1442083" y="5515552"/>
                    <a:pt x="1479976" y="5562736"/>
                    <a:pt x="1518739" y="5607597"/>
                  </a:cubicBezTo>
                  <a:cubicBezTo>
                    <a:pt x="1603960" y="5707481"/>
                    <a:pt x="1691650" y="5802139"/>
                    <a:pt x="1779194" y="5888957"/>
                  </a:cubicBezTo>
                  <a:cubicBezTo>
                    <a:pt x="1965606" y="6072902"/>
                    <a:pt x="2161746" y="6230423"/>
                    <a:pt x="2361805" y="6356876"/>
                  </a:cubicBezTo>
                  <a:cubicBezTo>
                    <a:pt x="2475047" y="6427870"/>
                    <a:pt x="2579867" y="6485217"/>
                    <a:pt x="2682656" y="6532110"/>
                  </a:cubicBezTo>
                  <a:lnTo>
                    <a:pt x="2682946" y="6532255"/>
                  </a:lnTo>
                  <a:lnTo>
                    <a:pt x="2683236" y="6532400"/>
                  </a:lnTo>
                  <a:cubicBezTo>
                    <a:pt x="2787767" y="6581616"/>
                    <a:pt x="2901734" y="6626187"/>
                    <a:pt x="3021944" y="6664805"/>
                  </a:cubicBezTo>
                  <a:cubicBezTo>
                    <a:pt x="3132572" y="6700374"/>
                    <a:pt x="3251620" y="6731298"/>
                    <a:pt x="3375605" y="6756415"/>
                  </a:cubicBezTo>
                  <a:cubicBezTo>
                    <a:pt x="3432661" y="6767738"/>
                    <a:pt x="3493201" y="6777901"/>
                    <a:pt x="3555048" y="6786612"/>
                  </a:cubicBezTo>
                  <a:cubicBezTo>
                    <a:pt x="3613121" y="6794742"/>
                    <a:pt x="3673807" y="6801566"/>
                    <a:pt x="3735218" y="6807083"/>
                  </a:cubicBezTo>
                  <a:cubicBezTo>
                    <a:pt x="3852670" y="6817826"/>
                    <a:pt x="3974622" y="6823052"/>
                    <a:pt x="4108188" y="6823343"/>
                  </a:cubicBezTo>
                  <a:lnTo>
                    <a:pt x="4126917" y="6823343"/>
                  </a:lnTo>
                  <a:cubicBezTo>
                    <a:pt x="4135192" y="6823488"/>
                    <a:pt x="4143322" y="6823488"/>
                    <a:pt x="4151597" y="6823488"/>
                  </a:cubicBezTo>
                  <a:cubicBezTo>
                    <a:pt x="4171487" y="6823488"/>
                    <a:pt x="4186296" y="6823343"/>
                    <a:pt x="4199652" y="6822763"/>
                  </a:cubicBezTo>
                  <a:lnTo>
                    <a:pt x="4200088" y="6822763"/>
                  </a:lnTo>
                  <a:lnTo>
                    <a:pt x="4200523" y="6822763"/>
                  </a:lnTo>
                  <a:lnTo>
                    <a:pt x="4245675" y="6821601"/>
                  </a:lnTo>
                  <a:lnTo>
                    <a:pt x="4291117" y="6819277"/>
                  </a:lnTo>
                  <a:cubicBezTo>
                    <a:pt x="4342801" y="6816955"/>
                    <a:pt x="4397825" y="6812164"/>
                    <a:pt x="4469108" y="6803743"/>
                  </a:cubicBezTo>
                  <a:cubicBezTo>
                    <a:pt x="4700672" y="6775433"/>
                    <a:pt x="4932236" y="6712860"/>
                    <a:pt x="5157267" y="6617766"/>
                  </a:cubicBezTo>
                  <a:cubicBezTo>
                    <a:pt x="5260490" y="6574648"/>
                    <a:pt x="5367344" y="6521656"/>
                    <a:pt x="5484069" y="6455744"/>
                  </a:cubicBezTo>
                  <a:cubicBezTo>
                    <a:pt x="5584535" y="6399414"/>
                    <a:pt x="5688194" y="6334663"/>
                    <a:pt x="5801144" y="6257717"/>
                  </a:cubicBezTo>
                  <a:cubicBezTo>
                    <a:pt x="5894061" y="6194419"/>
                    <a:pt x="5992638" y="6122844"/>
                    <a:pt x="6111106" y="6032542"/>
                  </a:cubicBezTo>
                  <a:cubicBezTo>
                    <a:pt x="6163081" y="5993052"/>
                    <a:pt x="6215491" y="5951676"/>
                    <a:pt x="6264127" y="5913203"/>
                  </a:cubicBezTo>
                  <a:lnTo>
                    <a:pt x="6394458" y="5808939"/>
                  </a:lnTo>
                  <a:lnTo>
                    <a:pt x="6394458" y="6858000"/>
                  </a:lnTo>
                  <a:lnTo>
                    <a:pt x="2234128" y="6858000"/>
                  </a:lnTo>
                  <a:lnTo>
                    <a:pt x="2151583" y="6802146"/>
                  </a:lnTo>
                  <a:cubicBezTo>
                    <a:pt x="1509012" y="6424386"/>
                    <a:pt x="970245" y="5884748"/>
                    <a:pt x="593791" y="5241450"/>
                  </a:cubicBezTo>
                  <a:cubicBezTo>
                    <a:pt x="205286" y="4577683"/>
                    <a:pt x="0" y="3818240"/>
                    <a:pt x="0" y="3044861"/>
                  </a:cubicBezTo>
                  <a:cubicBezTo>
                    <a:pt x="0" y="2457023"/>
                    <a:pt x="115129" y="1886606"/>
                    <a:pt x="342337" y="1349581"/>
                  </a:cubicBezTo>
                  <a:cubicBezTo>
                    <a:pt x="534284" y="895692"/>
                    <a:pt x="798705" y="482372"/>
                    <a:pt x="1129762" y="118183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30" name="Freeform: Shape 29">
              <a:extLst>
                <a:ext uri="{FF2B5EF4-FFF2-40B4-BE49-F238E27FC236}">
                  <a16:creationId xmlns:a16="http://schemas.microsoft.com/office/drawing/2014/main" id="{1905757E-C772-4187-BD34-A12DC33F3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4266" y="0"/>
              <a:ext cx="6419426" cy="6858000"/>
            </a:xfrm>
            <a:custGeom>
              <a:avLst/>
              <a:gdLst>
                <a:gd name="connsiteX0" fmla="*/ 6419426 w 6419426"/>
                <a:gd name="connsiteY0" fmla="*/ 6276207 h 6858000"/>
                <a:gd name="connsiteX1" fmla="*/ 6419426 w 6419426"/>
                <a:gd name="connsiteY1" fmla="*/ 6858000 h 6858000"/>
                <a:gd name="connsiteX2" fmla="*/ 5377226 w 6419426"/>
                <a:gd name="connsiteY2" fmla="*/ 6858000 h 6858000"/>
                <a:gd name="connsiteX3" fmla="*/ 5526079 w 6419426"/>
                <a:gd name="connsiteY3" fmla="*/ 6799309 h 6858000"/>
                <a:gd name="connsiteX4" fmla="*/ 6372097 w 6419426"/>
                <a:gd name="connsiteY4" fmla="*/ 6313400 h 6858000"/>
                <a:gd name="connsiteX5" fmla="*/ 0 w 6419426"/>
                <a:gd name="connsiteY5" fmla="*/ 3944218 h 6858000"/>
                <a:gd name="connsiteX6" fmla="*/ 31811 w 6419426"/>
                <a:gd name="connsiteY6" fmla="*/ 4082046 h 6858000"/>
                <a:gd name="connsiteX7" fmla="*/ 2375871 w 6419426"/>
                <a:gd name="connsiteY7" fmla="*/ 6799309 h 6858000"/>
                <a:gd name="connsiteX8" fmla="*/ 2524724 w 6419426"/>
                <a:gd name="connsiteY8" fmla="*/ 6858000 h 6858000"/>
                <a:gd name="connsiteX9" fmla="*/ 0 w 6419426"/>
                <a:gd name="connsiteY9" fmla="*/ 6858000 h 6858000"/>
                <a:gd name="connsiteX10" fmla="*/ 0 w 6419426"/>
                <a:gd name="connsiteY10" fmla="*/ 0 h 6858000"/>
                <a:gd name="connsiteX11" fmla="*/ 1320019 w 6419426"/>
                <a:gd name="connsiteY11" fmla="*/ 0 h 6858000"/>
                <a:gd name="connsiteX12" fmla="*/ 1089625 w 6419426"/>
                <a:gd name="connsiteY12" fmla="*/ 209396 h 6858000"/>
                <a:gd name="connsiteX13" fmla="*/ 31811 w 6419426"/>
                <a:gd name="connsiteY13" fmla="*/ 2059448 h 6858000"/>
                <a:gd name="connsiteX14" fmla="*/ 0 w 6419426"/>
                <a:gd name="connsiteY14" fmla="*/ 2197276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9426" h="6858000">
                  <a:moveTo>
                    <a:pt x="6419426" y="6276207"/>
                  </a:moveTo>
                  <a:lnTo>
                    <a:pt x="6419426" y="6858000"/>
                  </a:lnTo>
                  <a:lnTo>
                    <a:pt x="5377226" y="6858000"/>
                  </a:lnTo>
                  <a:lnTo>
                    <a:pt x="5526079" y="6799309"/>
                  </a:lnTo>
                  <a:cubicBezTo>
                    <a:pt x="5828657" y="6671330"/>
                    <a:pt x="6112428" y="6507594"/>
                    <a:pt x="6372097" y="6313400"/>
                  </a:cubicBezTo>
                  <a:close/>
                  <a:moveTo>
                    <a:pt x="0" y="3944218"/>
                  </a:moveTo>
                  <a:lnTo>
                    <a:pt x="31811" y="4082046"/>
                  </a:lnTo>
                  <a:cubicBezTo>
                    <a:pt x="347839" y="5310348"/>
                    <a:pt x="1226077" y="6312987"/>
                    <a:pt x="2375871" y="6799309"/>
                  </a:cubicBezTo>
                  <a:lnTo>
                    <a:pt x="2524724" y="6858000"/>
                  </a:lnTo>
                  <a:lnTo>
                    <a:pt x="0" y="6858000"/>
                  </a:lnTo>
                  <a:close/>
                  <a:moveTo>
                    <a:pt x="0" y="0"/>
                  </a:moveTo>
                  <a:lnTo>
                    <a:pt x="1320019" y="0"/>
                  </a:lnTo>
                  <a:lnTo>
                    <a:pt x="1089625" y="209396"/>
                  </a:lnTo>
                  <a:cubicBezTo>
                    <a:pt x="586180" y="712841"/>
                    <a:pt x="214775" y="1348326"/>
                    <a:pt x="31811" y="2059448"/>
                  </a:cubicBezTo>
                  <a:lnTo>
                    <a:pt x="0" y="219727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8D0726-A56B-B093-62C7-911F1BF6C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798445"/>
            <a:ext cx="4803636" cy="1311664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How happened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0A719-3FBA-F74D-75F8-0E074FBBA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272142"/>
            <a:ext cx="4803636" cy="4014357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The first stars formed through a process called gravitational collapse.</a:t>
            </a:r>
          </a:p>
          <a:p>
            <a:r>
              <a:rPr lang="en-US" sz="2000" dirty="0">
                <a:solidFill>
                  <a:schemeClr val="tx2"/>
                </a:solidFill>
              </a:rPr>
              <a:t>After the Dark Ages, gravity started pulling gas together and the gas cloud became denser and hotter.</a:t>
            </a:r>
          </a:p>
          <a:p>
            <a:r>
              <a:rPr lang="en-US" sz="2000" dirty="0">
                <a:solidFill>
                  <a:schemeClr val="tx2"/>
                </a:solidFill>
              </a:rPr>
              <a:t>Nuclear fusion was ignited in the center of the cloud when the temperature and pressure became high enough, creating the first star.</a:t>
            </a:r>
          </a:p>
          <a:p>
            <a:r>
              <a:rPr lang="en-US" sz="2000" dirty="0">
                <a:solidFill>
                  <a:schemeClr val="tx2"/>
                </a:solidFill>
              </a:rPr>
              <a:t>These stars were much larger and brighter than typical stars we see today, and were also shorter-lived.</a:t>
            </a:r>
          </a:p>
        </p:txBody>
      </p:sp>
    </p:spTree>
    <p:extLst>
      <p:ext uri="{BB962C8B-B14F-4D97-AF65-F5344CB8AC3E}">
        <p14:creationId xmlns:p14="http://schemas.microsoft.com/office/powerpoint/2010/main" val="3521872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B509F-09EF-0857-514D-FBF4DA849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/>
              <a:t>After the Formation of the First Stars</a:t>
            </a:r>
            <a:endParaRPr lang="en-US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E396DCE-4061-4129-DA9B-FE59438BA0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57" r="33175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11604-BD9B-C470-FA73-770F45E3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1700" dirty="0"/>
              <a:t>The first stars began to produce light and heat, which re-ionized the gas that filled the universe.</a:t>
            </a:r>
          </a:p>
          <a:p>
            <a:r>
              <a:rPr lang="en-US" sz="1700" dirty="0"/>
              <a:t>This process is called reionization, and it marked the end of the Dark Ages.</a:t>
            </a:r>
          </a:p>
          <a:p>
            <a:r>
              <a:rPr lang="en-US" sz="1700" dirty="0"/>
              <a:t>As the first stars died and exploded, they produced heavy elements that were scattered throughout the universe.</a:t>
            </a:r>
          </a:p>
          <a:p>
            <a:r>
              <a:rPr lang="en-US" sz="1700" dirty="0"/>
              <a:t>These elements eventually formed the building blocks for future generations of stars and planets.</a:t>
            </a:r>
          </a:p>
          <a:p>
            <a:r>
              <a:rPr lang="en-US" sz="1700" dirty="0"/>
              <a:t>Galaxies began to form and evolve over time.</a:t>
            </a:r>
          </a:p>
          <a:p>
            <a:r>
              <a:rPr lang="en-US" sz="1700" dirty="0"/>
              <a:t>The universe continued to expand and change.</a:t>
            </a:r>
          </a:p>
        </p:txBody>
      </p:sp>
    </p:spTree>
    <p:extLst>
      <p:ext uri="{BB962C8B-B14F-4D97-AF65-F5344CB8AC3E}">
        <p14:creationId xmlns:p14="http://schemas.microsoft.com/office/powerpoint/2010/main" val="2461486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2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559A56-D219-C3F1-B804-68DACDEB8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Early Galaxies Appear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EE86A-9E00-BC54-7C72-7554E2D70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5391015" cy="3843666"/>
          </a:xfrm>
        </p:spPr>
        <p:txBody>
          <a:bodyPr>
            <a:noAutofit/>
          </a:bodyPr>
          <a:lstStyle/>
          <a:p>
            <a:r>
              <a:rPr lang="en-US" sz="1800" dirty="0"/>
              <a:t>As the first stars formed and died, they produced heavy elements that were scattered throughout the universe.</a:t>
            </a:r>
          </a:p>
          <a:p>
            <a:r>
              <a:rPr lang="en-US" sz="1800" dirty="0"/>
              <a:t>These heavy elements provided the raw materials for the formation of the first galaxies.</a:t>
            </a:r>
          </a:p>
          <a:p>
            <a:r>
              <a:rPr lang="en-US" sz="1800" dirty="0"/>
              <a:t>Gravity played a major role in the formation of early galaxies, causing clouds of gas and dust to clump together and eventually form stars.</a:t>
            </a:r>
          </a:p>
          <a:p>
            <a:r>
              <a:rPr lang="en-US" sz="1800" dirty="0"/>
              <a:t>As more stars formed, they began to cluster together and form galaxies.</a:t>
            </a:r>
          </a:p>
          <a:p>
            <a:r>
              <a:rPr lang="en-US" sz="1800" dirty="0"/>
              <a:t>The earliest galaxies were much smaller and less organized than the galaxies we see today.</a:t>
            </a:r>
          </a:p>
          <a:p>
            <a:r>
              <a:rPr lang="en-US" sz="1800" dirty="0"/>
              <a:t>Over time, galaxies continued to evolve and grow, merging with each other and forming the large, complex structures we see in the universe today.</a:t>
            </a:r>
          </a:p>
        </p:txBody>
      </p:sp>
      <p:pic>
        <p:nvPicPr>
          <p:cNvPr id="5" name="Picture 4" descr="A galaxy in space with stars&#10;&#10;Description automatically generated with low confidence">
            <a:extLst>
              <a:ext uri="{FF2B5EF4-FFF2-40B4-BE49-F238E27FC236}">
                <a16:creationId xmlns:a16="http://schemas.microsoft.com/office/drawing/2014/main" id="{06ADD031-CAB7-077B-FB6E-48BFA6F136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49" r="2471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47486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D026F9-AA12-7A90-52C4-868CC3D64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dirty="0"/>
              <a:t>Black Hole</a:t>
            </a:r>
          </a:p>
        </p:txBody>
      </p:sp>
      <p:pic>
        <p:nvPicPr>
          <p:cNvPr id="5" name="Picture 4" descr="A black hole in space&#10;&#10;Description automatically generated with medium confidence">
            <a:extLst>
              <a:ext uri="{FF2B5EF4-FFF2-40B4-BE49-F238E27FC236}">
                <a16:creationId xmlns:a16="http://schemas.microsoft.com/office/drawing/2014/main" id="{537E3A7F-A53D-35B4-FAD3-B567130CED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4" r="20322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3636B-7C04-1C38-6775-F8C811B49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2213" y="1985963"/>
            <a:ext cx="5486400" cy="4506912"/>
          </a:xfrm>
        </p:spPr>
        <p:txBody>
          <a:bodyPr>
            <a:noAutofit/>
          </a:bodyPr>
          <a:lstStyle/>
          <a:p>
            <a:r>
              <a:rPr lang="en-US" sz="1700" dirty="0"/>
              <a:t>A black hole is a region in space where gravity is so strong that nothing, not even light, can escape from it.</a:t>
            </a:r>
          </a:p>
          <a:p>
            <a:r>
              <a:rPr lang="en-US" sz="1700" dirty="0"/>
              <a:t>Black holes are formed when massive stars collapse in on themselves at the end of their life cycle.</a:t>
            </a:r>
          </a:p>
          <a:p>
            <a:r>
              <a:rPr lang="en-US" sz="1700" dirty="0"/>
              <a:t>There are three types of black holes: stellar black holes, intermediate black holes, and supermassive black holes.</a:t>
            </a:r>
          </a:p>
          <a:p>
            <a:r>
              <a:rPr lang="en-US" sz="1700" dirty="0"/>
              <a:t>Stellar black holes are the most common type and are formed from the collapse of stars that were at least three times more massive than the Sun.</a:t>
            </a:r>
          </a:p>
          <a:p>
            <a:r>
              <a:rPr lang="en-US" sz="1700" dirty="0"/>
              <a:t>Intermediate black holes are believed to be formed from the collision and merging of multiple stellar black holes.</a:t>
            </a:r>
          </a:p>
          <a:p>
            <a:r>
              <a:rPr lang="en-US" sz="1700" dirty="0"/>
              <a:t>Supermassive black holes are found at the center of most galaxies, including our own Milky Way, and are believed to have formed from the merging of multiple intermediate black holes.</a:t>
            </a:r>
          </a:p>
        </p:txBody>
      </p:sp>
    </p:spTree>
    <p:extLst>
      <p:ext uri="{BB962C8B-B14F-4D97-AF65-F5344CB8AC3E}">
        <p14:creationId xmlns:p14="http://schemas.microsoft.com/office/powerpoint/2010/main" val="4136816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BFE47-5D63-6684-6963-C81BD784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Theories of Expansion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09A1F-66AB-B8EA-7A50-DE3D9BDF2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4765949" cy="3353476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There are three different theories of what will happen with our universe and how it expands.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The Big Crunch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Continuing Forever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The Big Chill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6C152E10-F6F0-BB51-B655-5FAA42CEE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392" y="2725769"/>
            <a:ext cx="4142232" cy="233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41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FDE48C-31AB-FD06-F6D9-D33A1F851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The Big Crunch</a:t>
            </a:r>
          </a:p>
        </p:txBody>
      </p:sp>
      <p:pic>
        <p:nvPicPr>
          <p:cNvPr id="5" name="Picture 4" descr="A picture containing text, screenshot, graphic design, poster&#10;&#10;Description automatically generated">
            <a:extLst>
              <a:ext uri="{FF2B5EF4-FFF2-40B4-BE49-F238E27FC236}">
                <a16:creationId xmlns:a16="http://schemas.microsoft.com/office/drawing/2014/main" id="{D7F23617-ED9E-0164-49F5-F96836DFFA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" r="666" b="-2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4666-069B-3423-2339-361343202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The Big Crunch is a situation that scientists predict will happen. </a:t>
            </a:r>
          </a:p>
          <a:p>
            <a:r>
              <a:rPr lang="en-US" sz="2000" dirty="0"/>
              <a:t>The Big Crunch explains how the universe will end. </a:t>
            </a:r>
          </a:p>
          <a:p>
            <a:r>
              <a:rPr lang="en-US" sz="2000" dirty="0"/>
              <a:t>The theory states that the universe will not continue to expand forever. </a:t>
            </a:r>
          </a:p>
          <a:p>
            <a:r>
              <a:rPr lang="en-US" sz="2000" dirty="0"/>
              <a:t>Eventually the expansion of the universe will stop and the universe will collapse on itself forming a gigantic black hole.</a:t>
            </a:r>
          </a:p>
        </p:txBody>
      </p:sp>
    </p:spTree>
    <p:extLst>
      <p:ext uri="{BB962C8B-B14F-4D97-AF65-F5344CB8AC3E}">
        <p14:creationId xmlns:p14="http://schemas.microsoft.com/office/powerpoint/2010/main" val="35840359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phere, space, planet, world&#10;&#10;Description automatically generated">
            <a:extLst>
              <a:ext uri="{FF2B5EF4-FFF2-40B4-BE49-F238E27FC236}">
                <a16:creationId xmlns:a16="http://schemas.microsoft.com/office/drawing/2014/main" id="{64E79329-6025-E2DD-6AD2-F2B28C42B2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0" r="2143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1FDE32-C864-D7A3-E919-8CBAE6689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115181" cy="1124712"/>
          </a:xfrm>
        </p:spPr>
        <p:txBody>
          <a:bodyPr anchor="b">
            <a:noAutofit/>
          </a:bodyPr>
          <a:lstStyle/>
          <a:p>
            <a:r>
              <a:rPr lang="en-US" sz="4000" dirty="0"/>
              <a:t>Continuing Forever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00D83-BBFC-BE78-EA81-4FB476E30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672394" cy="3573590"/>
          </a:xfrm>
        </p:spPr>
        <p:txBody>
          <a:bodyPr anchor="t">
            <a:normAutofit/>
          </a:bodyPr>
          <a:lstStyle/>
          <a:p>
            <a:r>
              <a:rPr lang="en-US" sz="2200" dirty="0"/>
              <a:t>If the universe is less dense than the “critical dense” then it will continue to expand forever. </a:t>
            </a:r>
          </a:p>
          <a:p>
            <a:r>
              <a:rPr lang="en-US" sz="2200" dirty="0"/>
              <a:t>If the universe is dense then the universe collapses on itself which is called Big Crunch.</a:t>
            </a:r>
          </a:p>
          <a:p>
            <a:r>
              <a:rPr lang="en-US" sz="2200" dirty="0"/>
              <a:t>The Critical density is 10^-30 grams per cubic centimeter.</a:t>
            </a:r>
          </a:p>
        </p:txBody>
      </p:sp>
    </p:spTree>
    <p:extLst>
      <p:ext uri="{BB962C8B-B14F-4D97-AF65-F5344CB8AC3E}">
        <p14:creationId xmlns:p14="http://schemas.microsoft.com/office/powerpoint/2010/main" val="2410322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7AF345-B815-2AA2-34C7-A970FD594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pic>
        <p:nvPicPr>
          <p:cNvPr id="21" name="Picture 4" descr="Neon colourful light swirl">
            <a:extLst>
              <a:ext uri="{FF2B5EF4-FFF2-40B4-BE49-F238E27FC236}">
                <a16:creationId xmlns:a16="http://schemas.microsoft.com/office/drawing/2014/main" id="{50AC8863-FBC9-150E-2F99-45241C37D6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18" r="21248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52F137E3-58B0-7A7C-E6BE-BCA3255F9B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1672909"/>
              </p:ext>
            </p:extLst>
          </p:nvPr>
        </p:nvGraphicFramePr>
        <p:xfrm>
          <a:off x="6513788" y="2333297"/>
          <a:ext cx="4840010" cy="38436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02392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A7001-F286-DA9B-F20F-7AB90A1E1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01744"/>
            <a:ext cx="6781800" cy="1338696"/>
          </a:xfrm>
        </p:spPr>
        <p:txBody>
          <a:bodyPr>
            <a:normAutofit/>
          </a:bodyPr>
          <a:lstStyle/>
          <a:p>
            <a:r>
              <a:rPr lang="en-US"/>
              <a:t>The Big Chill</a:t>
            </a:r>
          </a:p>
        </p:txBody>
      </p:sp>
      <p:pic>
        <p:nvPicPr>
          <p:cNvPr id="5" name="Picture 4" descr="Firework effect">
            <a:extLst>
              <a:ext uri="{FF2B5EF4-FFF2-40B4-BE49-F238E27FC236}">
                <a16:creationId xmlns:a16="http://schemas.microsoft.com/office/drawing/2014/main" id="{0E628550-3F09-683B-92B8-F018FD3FE0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90" r="36064" b="-1"/>
          <a:stretch/>
        </p:blipFill>
        <p:spPr>
          <a:xfrm>
            <a:off x="20" y="10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11ECE-397C-A9C1-2B25-822C82226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1" y="2201958"/>
            <a:ext cx="6781800" cy="3900730"/>
          </a:xfrm>
        </p:spPr>
        <p:txBody>
          <a:bodyPr anchor="t">
            <a:normAutofit/>
          </a:bodyPr>
          <a:lstStyle/>
          <a:p>
            <a:r>
              <a:rPr lang="en-US" sz="2000" dirty="0"/>
              <a:t>The Big Chill is a theory that states the universe will continue expanding and eventually run down to a state of zero energy.</a:t>
            </a:r>
          </a:p>
          <a:p>
            <a:r>
              <a:rPr lang="en-US" sz="2000" dirty="0"/>
              <a:t>The temperature will reach very close to absolute zero where the only remaining things would be burnt-out stars, cold dead planets, and black</a:t>
            </a:r>
          </a:p>
        </p:txBody>
      </p:sp>
    </p:spTree>
    <p:extLst>
      <p:ext uri="{BB962C8B-B14F-4D97-AF65-F5344CB8AC3E}">
        <p14:creationId xmlns:p14="http://schemas.microsoft.com/office/powerpoint/2010/main" val="25558854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812A0B-7ECF-0A61-082A-B0D476BD7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EA819-74FF-7A53-8D8E-4B1D4F43D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100" dirty="0"/>
              <a:t>Planck Collaboration. (2018). Planck 2018 results. VI. Cosmological parameters. Astronomy &amp; Astrophysics, 641, A6. https://doi.org/10.1051/0004-6361/201833910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100" dirty="0" err="1"/>
              <a:t>Riess</a:t>
            </a:r>
            <a:r>
              <a:rPr lang="en-US" sz="1100" dirty="0"/>
              <a:t>, A. G., et al. (2019). Large </a:t>
            </a:r>
            <a:r>
              <a:rPr lang="en-US" sz="1100" dirty="0" err="1"/>
              <a:t>Magellanic</a:t>
            </a:r>
            <a:r>
              <a:rPr lang="en-US" sz="1100" dirty="0"/>
              <a:t> Cloud Cepheid Standards Provide a 1% Foundation for the Determination of the Hubble Constant and Stronger Evidence for Physics Beyond ΛCDM. The Astrophysical Journal, 876(1), 85. https://doi.org/10.3847/1538-4357/ab1422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100" dirty="0"/>
              <a:t>Liddle, A. (2015). An Introduction to Modern Cosmology. Wiley.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100" dirty="0"/>
              <a:t>Peebles, P. J. E. (1993). Principles of Physical Cosmology. Princeton University Press.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100" dirty="0" err="1"/>
              <a:t>Guth</a:t>
            </a:r>
            <a:r>
              <a:rPr lang="en-US" sz="1100" dirty="0"/>
              <a:t>, A. H. (1997). The Inflationary Universe: The Quest for a New Theory of Cosmic Origins. Basic Books.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100" dirty="0"/>
              <a:t>Carroll, S. M. (2004). Spacetime and Geometry: An Introduction to General Relativity. Addison-Wesley.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100" dirty="0"/>
              <a:t>Hawking, S. (1998). A Brief History of Time. Bantam.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100" dirty="0"/>
              <a:t>Greene, B. (2005). The Fabric of the Cosmos: Space, Time, and the Texture of Reality. Alfred A. Knopf.</a:t>
            </a:r>
          </a:p>
        </p:txBody>
      </p:sp>
      <p:pic>
        <p:nvPicPr>
          <p:cNvPr id="14" name="Picture 13" descr="Circular maze labyrinth">
            <a:extLst>
              <a:ext uri="{FF2B5EF4-FFF2-40B4-BE49-F238E27FC236}">
                <a16:creationId xmlns:a16="http://schemas.microsoft.com/office/drawing/2014/main" id="{7B4D74CF-0825-5ACF-B679-54AD528A81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962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66430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ssive planets orbiting a bright space">
            <a:extLst>
              <a:ext uri="{FF2B5EF4-FFF2-40B4-BE49-F238E27FC236}">
                <a16:creationId xmlns:a16="http://schemas.microsoft.com/office/drawing/2014/main" id="{268B8931-C160-EAC7-976B-3C004D4472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419938-45BD-7CCF-9FB4-0714E393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804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EF4A2B-A28C-2581-B9C2-7D0F7373D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56E1E-1F13-CCA5-D06E-024ED0E49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evaluation of the universe involves the scientific study </a:t>
            </a:r>
          </a:p>
          <a:p>
            <a:pPr algn="just"/>
            <a:r>
              <a:rPr lang="en-US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Scientists use variety of tools &amp; methods to explore the universe</a:t>
            </a:r>
          </a:p>
          <a:p>
            <a:pPr algn="just"/>
            <a:r>
              <a:rPr lang="en-US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study of the universe has contributed in many fields</a:t>
            </a:r>
          </a:p>
          <a:p>
            <a:pPr algn="just"/>
            <a:r>
              <a:rPr lang="en-US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By evaluating the universe, we are gaining a deeper understanding of the natural world and our place in it</a:t>
            </a:r>
          </a:p>
          <a:p>
            <a:pPr algn="just"/>
            <a:r>
              <a:rPr lang="en-US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evaluation of the universe is important because it helps us comprehend the world around us and its complexities.</a:t>
            </a:r>
          </a:p>
          <a:p>
            <a:endParaRPr lang="en-US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4" descr="The planet earth taken from the outer space">
            <a:extLst>
              <a:ext uri="{FF2B5EF4-FFF2-40B4-BE49-F238E27FC236}">
                <a16:creationId xmlns:a16="http://schemas.microsoft.com/office/drawing/2014/main" id="{84A0CAB1-A900-90CC-ECDB-169148BB0C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51" r="-2" b="-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23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149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0E89C-B4E0-0272-7072-9A5C920B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dirty="0"/>
              <a:t>Main Theory</a:t>
            </a:r>
          </a:p>
        </p:txBody>
      </p:sp>
      <p:pic>
        <p:nvPicPr>
          <p:cNvPr id="38" name="Picture 29" descr="Abstract background of mesh on pink">
            <a:extLst>
              <a:ext uri="{FF2B5EF4-FFF2-40B4-BE49-F238E27FC236}">
                <a16:creationId xmlns:a16="http://schemas.microsoft.com/office/drawing/2014/main" id="{6A89DEE2-74C1-9E97-9799-F29A61172F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3" r="12633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2895A9A5-A673-5D4F-A027-5E60F2AAC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main theory put forward to explain the origin and evaluation of the universe are:</a:t>
            </a:r>
          </a:p>
          <a:p>
            <a:pPr lvl="1"/>
            <a:r>
              <a:rPr lang="en-US" sz="2000" dirty="0"/>
              <a:t>The Big Bang Theory</a:t>
            </a:r>
          </a:p>
          <a:p>
            <a:pPr marL="0" indent="0">
              <a:buNone/>
            </a:pPr>
            <a:r>
              <a:rPr lang="en-US" sz="2000" dirty="0"/>
              <a:t>However, Big Bang Theory is the generally accepted Theory explaining the evolution of the universe. </a:t>
            </a:r>
          </a:p>
          <a:p>
            <a:pPr marL="0" indent="0">
              <a:buNone/>
            </a:pP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96048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wirling meteorite">
            <a:extLst>
              <a:ext uri="{FF2B5EF4-FFF2-40B4-BE49-F238E27FC236}">
                <a16:creationId xmlns:a16="http://schemas.microsoft.com/office/drawing/2014/main" id="{7455DDB5-4E87-09BA-E1D1-2F8071DADF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157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323922-21C3-840B-BF56-4F2FF778A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Big Bang Theory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D766A-9BE2-CC9D-A1A8-13D68E661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757497" cy="3207258"/>
          </a:xfrm>
        </p:spPr>
        <p:txBody>
          <a:bodyPr anchor="t">
            <a:normAutofit/>
          </a:bodyPr>
          <a:lstStyle/>
          <a:p>
            <a:pPr algn="just"/>
            <a:r>
              <a:rPr lang="en-US" sz="2000" dirty="0"/>
              <a:t>The Big Bang Theory is a scientific model that explains the origin and evolution of the universe.</a:t>
            </a:r>
          </a:p>
          <a:p>
            <a:pPr algn="just"/>
            <a:r>
              <a:rPr lang="en-US" sz="2000" dirty="0"/>
              <a:t>The Big Bang is Known as a singularity. A singularity is a zone of infinite density such as the cores of black holes.</a:t>
            </a:r>
          </a:p>
          <a:p>
            <a:pPr algn="just"/>
            <a:r>
              <a:rPr lang="en-US" sz="2000" dirty="0"/>
              <a:t>The Big Bang theory based on beginning of the universe that is a branch of the field of science called cosmology.</a:t>
            </a:r>
          </a:p>
          <a:p>
            <a:pPr marL="0" indent="0" algn="just">
              <a:buNone/>
            </a:pPr>
            <a:endParaRPr lang="en-US" sz="2000" dirty="0"/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marL="0" indent="0" algn="just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39693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158FC-C0DD-BE38-1336-8F32B0546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Origin of the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24CBB-8F3E-7107-26E6-3FB4AA3E3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5124586" cy="4159578"/>
          </a:xfrm>
        </p:spPr>
        <p:txBody>
          <a:bodyPr>
            <a:normAutofit/>
          </a:bodyPr>
          <a:lstStyle/>
          <a:p>
            <a:pPr algn="just"/>
            <a:r>
              <a:rPr lang="en-US" sz="2200" dirty="0"/>
              <a:t>Georges Lemaitre and the Single Atom</a:t>
            </a:r>
          </a:p>
          <a:p>
            <a:pPr algn="just"/>
            <a:r>
              <a:rPr lang="en-US" sz="2200" dirty="0"/>
              <a:t>Edwin Hubble and Observational Support</a:t>
            </a:r>
          </a:p>
          <a:p>
            <a:pPr algn="just"/>
            <a:r>
              <a:rPr lang="en-US" sz="2200" dirty="0"/>
              <a:t>Contributions of Arno Penzias and Robert Wilson</a:t>
            </a:r>
          </a:p>
        </p:txBody>
      </p:sp>
      <p:pic>
        <p:nvPicPr>
          <p:cNvPr id="12" name="Picture 4" descr="Earth from space">
            <a:extLst>
              <a:ext uri="{FF2B5EF4-FFF2-40B4-BE49-F238E27FC236}">
                <a16:creationId xmlns:a16="http://schemas.microsoft.com/office/drawing/2014/main" id="{55C01CF0-77A3-7710-593B-F3F78B9FB5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84" r="31908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42018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3" name="Rectangle 10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EBC991-D945-70BD-CBD5-78B59189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When it Happened</a:t>
            </a:r>
          </a:p>
        </p:txBody>
      </p:sp>
      <p:sp>
        <p:nvSpPr>
          <p:cNvPr id="1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C733C-C26E-F387-2AF2-049B38DF1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Common belief in today’s scientific industry suggests that the beginning of our universe, the Big Bang, started around 13.7 billion years ago.</a:t>
            </a:r>
          </a:p>
        </p:txBody>
      </p:sp>
      <p:pic>
        <p:nvPicPr>
          <p:cNvPr id="7" name="Picture 6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2EAFBDCC-DB40-2E24-611B-BAA71B378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1150772"/>
            <a:ext cx="6903720" cy="45564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05474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CEEF22E7-C7EB-4303-91B7-B38A2A46C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31C23C-53A2-1486-DD29-9A20D0D55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3"/>
            <a:ext cx="10515600" cy="1481133"/>
          </a:xfrm>
        </p:spPr>
        <p:txBody>
          <a:bodyPr>
            <a:normAutofit/>
          </a:bodyPr>
          <a:lstStyle/>
          <a:p>
            <a:r>
              <a:rPr lang="en-US" sz="4000" dirty="0"/>
              <a:t>What Happened</a:t>
            </a:r>
          </a:p>
        </p:txBody>
      </p:sp>
      <p:pic>
        <p:nvPicPr>
          <p:cNvPr id="5" name="Picture 4" descr="A diagram of the universe&#10;&#10;Description automatically generated with low confidence">
            <a:extLst>
              <a:ext uri="{FF2B5EF4-FFF2-40B4-BE49-F238E27FC236}">
                <a16:creationId xmlns:a16="http://schemas.microsoft.com/office/drawing/2014/main" id="{9EFCE740-409E-025B-7AB4-9477F42505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9" r="-1" b="5155"/>
          <a:stretch/>
        </p:blipFill>
        <p:spPr>
          <a:xfrm>
            <a:off x="838200" y="1849440"/>
            <a:ext cx="6186485" cy="42703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963CC-14CE-0864-2805-02035B5E1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6635" y="1849440"/>
            <a:ext cx="3967165" cy="4270371"/>
          </a:xfrm>
        </p:spPr>
        <p:txBody>
          <a:bodyPr>
            <a:normAutofit/>
          </a:bodyPr>
          <a:lstStyle/>
          <a:p>
            <a:r>
              <a:rPr lang="en-US" sz="2000" dirty="0"/>
              <a:t>It is believed that the Big Bang, once started, got bigger and cooler, going from very tiny and very hot to the modern universe we lived in today.</a:t>
            </a:r>
          </a:p>
        </p:txBody>
      </p:sp>
    </p:spTree>
    <p:extLst>
      <p:ext uri="{BB962C8B-B14F-4D97-AF65-F5344CB8AC3E}">
        <p14:creationId xmlns:p14="http://schemas.microsoft.com/office/powerpoint/2010/main" val="2626042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97ABD2-193D-D0CE-BD07-FE5C1CF97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732A4-9467-B1FC-3449-26885BA1A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163" y="2319010"/>
            <a:ext cx="5251316" cy="3843666"/>
          </a:xfrm>
        </p:spPr>
        <p:txBody>
          <a:bodyPr>
            <a:normAutofit/>
          </a:bodyPr>
          <a:lstStyle/>
          <a:p>
            <a:r>
              <a:rPr lang="en-US" sz="2000" dirty="0"/>
              <a:t>The Universe must have a beginning.</a:t>
            </a:r>
          </a:p>
          <a:p>
            <a:r>
              <a:rPr lang="en-US" sz="2000" dirty="0"/>
              <a:t>Galaxies appear to be moving away from us.</a:t>
            </a:r>
          </a:p>
          <a:p>
            <a:r>
              <a:rPr lang="en-US" sz="2000" dirty="0"/>
              <a:t>The Cosmic Microwave Background Radiation (CMB): </a:t>
            </a:r>
          </a:p>
        </p:txBody>
      </p:sp>
      <p:pic>
        <p:nvPicPr>
          <p:cNvPr id="12" name="Picture 11" descr="A picture containing fireworks, universe, space&#10;&#10;Description automatically generated">
            <a:extLst>
              <a:ext uri="{FF2B5EF4-FFF2-40B4-BE49-F238E27FC236}">
                <a16:creationId xmlns:a16="http://schemas.microsoft.com/office/drawing/2014/main" id="{7DFBA27B-B004-4854-A148-087659F668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18" r="22779" b="-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35595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a72838d-b024-4104-af40-31fef5c4f0c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0CE657B2678F94A8808EA68A4FF70D5" ma:contentTypeVersion="14" ma:contentTypeDescription="Utwórz nowy dokument." ma:contentTypeScope="" ma:versionID="c9065c9ac05395f567418224b08686b4">
  <xsd:schema xmlns:xsd="http://www.w3.org/2001/XMLSchema" xmlns:xs="http://www.w3.org/2001/XMLSchema" xmlns:p="http://schemas.microsoft.com/office/2006/metadata/properties" xmlns:ns3="ea72838d-b024-4104-af40-31fef5c4f0c1" xmlns:ns4="76e33f1e-2443-461c-9559-732cd04688bb" targetNamespace="http://schemas.microsoft.com/office/2006/metadata/properties" ma:root="true" ma:fieldsID="9ace14036eb7d18a0d3914624f35a42f" ns3:_="" ns4:_="">
    <xsd:import namespace="ea72838d-b024-4104-af40-31fef5c4f0c1"/>
    <xsd:import namespace="76e33f1e-2443-461c-9559-732cd04688b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72838d-b024-4104-af40-31fef5c4f0c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e33f1e-2443-461c-9559-732cd04688b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CB462BC-AB95-42FD-B560-4B7AB946507F}">
  <ds:schemaRefs>
    <ds:schemaRef ds:uri="76e33f1e-2443-461c-9559-732cd04688bb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ea72838d-b024-4104-af40-31fef5c4f0c1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B7D34D4-9D44-4AA6-8394-C363FEDB80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a72838d-b024-4104-af40-31fef5c4f0c1"/>
    <ds:schemaRef ds:uri="76e33f1e-2443-461c-9559-732cd04688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7E03D2-C186-4DF6-9FC0-2285D137C7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6885</TotalTime>
  <Words>1321</Words>
  <Application>Microsoft Office PowerPoint</Application>
  <PresentationFormat>Widescreen</PresentationFormat>
  <Paragraphs>112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Adobe Gurmukhi</vt:lpstr>
      <vt:lpstr>Arial</vt:lpstr>
      <vt:lpstr>Calibri</vt:lpstr>
      <vt:lpstr>Calibri Light</vt:lpstr>
      <vt:lpstr>Office Theme</vt:lpstr>
      <vt:lpstr>Evaluation of Universe</vt:lpstr>
      <vt:lpstr>Outline</vt:lpstr>
      <vt:lpstr>Introduction</vt:lpstr>
      <vt:lpstr>Main Theory</vt:lpstr>
      <vt:lpstr>Big Bang Theory</vt:lpstr>
      <vt:lpstr>Origin of the Theory</vt:lpstr>
      <vt:lpstr>When it Happened</vt:lpstr>
      <vt:lpstr>What Happened</vt:lpstr>
      <vt:lpstr>Evidence</vt:lpstr>
      <vt:lpstr>Common Misconceptions</vt:lpstr>
      <vt:lpstr>Dark Ages</vt:lpstr>
      <vt:lpstr>First Star Appear</vt:lpstr>
      <vt:lpstr>How happened</vt:lpstr>
      <vt:lpstr>After the Formation of the First Stars</vt:lpstr>
      <vt:lpstr>Early Galaxies Appear</vt:lpstr>
      <vt:lpstr>Black Hole</vt:lpstr>
      <vt:lpstr>Theories of Expansion</vt:lpstr>
      <vt:lpstr>The Big Crunch</vt:lpstr>
      <vt:lpstr>Continuing Forever</vt:lpstr>
      <vt:lpstr>The Big Chill</vt:lpstr>
      <vt:lpstr>Reference</vt:lpstr>
      <vt:lpstr>Thank You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Universe</dc:title>
  <dc:creator>Ali Amir (STUD)</dc:creator>
  <cp:lastModifiedBy>Ali Amir (STUD)</cp:lastModifiedBy>
  <cp:revision>2</cp:revision>
  <dcterms:created xsi:type="dcterms:W3CDTF">2023-04-11T10:55:39Z</dcterms:created>
  <dcterms:modified xsi:type="dcterms:W3CDTF">2023-07-21T05:06:17Z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0x01010020CE657B2678F94A8808EA68A4FF70D5</vt:lpwstr>
  </property>
</Properties>
</file>

<file path=docProps/thumbnail.jpeg>
</file>